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3" r:id="rId4"/>
    <p:sldId id="265" r:id="rId5"/>
    <p:sldId id="264" r:id="rId6"/>
    <p:sldId id="270" r:id="rId7"/>
    <p:sldId id="267" r:id="rId8"/>
    <p:sldId id="271" r:id="rId9"/>
    <p:sldId id="266" r:id="rId10"/>
    <p:sldId id="268" r:id="rId11"/>
    <p:sldId id="269" r:id="rId12"/>
    <p:sldId id="257" r:id="rId13"/>
    <p:sldId id="258" r:id="rId14"/>
    <p:sldId id="259" r:id="rId15"/>
    <p:sldId id="260" r:id="rId16"/>
    <p:sldId id="262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9F286-9E67-DEB4-80DF-B7A61CC1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3AAAC-F7A4-7CA1-2C9A-896E5F585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202B3-B9BA-D6AA-0BEC-F5E1574F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00394-D77D-A41A-5688-21578F6D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1E4EE-B51F-FAC5-6588-1FD4D7CC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F96E5-3174-0A96-DE4F-7CF5A28B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F7A17-5306-96F9-6C60-541928FE4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4D1DC-1E70-95C5-72A2-7B16718B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E7FDA-C4C4-FEE3-FA6C-082308B8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4548E-002E-91F2-1832-9531157D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1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DD3448-D909-D68E-C413-313D4E0E7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D39190-36C2-CC45-1100-27C07C827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F2CDA-5103-4B71-A07A-F7B64599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B2647-55E3-7DF1-D86B-9AF71865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84845-F0F5-E687-87DB-72F90682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7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9115D-703E-F65D-71B3-152B345A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98D99-83D8-4524-F544-88A1487C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64671-FBBC-5E38-10F6-31404E4E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1DE00-55FF-A936-7E70-FA34CCF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B5421-8221-C5F9-9325-8E7D1AAA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AD09C-F2B5-FBBB-8F8F-40058D55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2FF2E-45BD-61DC-746A-058943AD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0367A-BA6C-D8BF-B177-8C50C3F5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08941-6CA9-9FE4-1CD0-E6F84B31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F09AC-B8A4-DE0E-633A-B5F58AE3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4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891C-297B-1928-ADEE-957CE3EE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C957F-FD18-F67C-6258-9F2CB9B55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059DB-8C64-0822-4DED-B179A8E0E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799F0-490E-F9E2-BAA6-FB44B06E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C1747-DBB0-5BDA-EF30-D51ECF4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29463-63DA-0629-9B65-3E6AEE7D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4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44612-051B-1206-6C33-537DB2AA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E120E-4D13-0F19-5A99-9473169E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F1B3D-5CB7-2A6A-29FB-34855A802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6239DA-C2B8-D567-1189-65283092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46FE4-09DB-C24F-56BF-13B927F9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ED421F-7FE4-554C-A03D-15146275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1898A0-4609-DB93-4896-A21483C0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2D662F-1D73-963C-2C53-AF0D521D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0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49007-1FA9-7B38-2DD9-C1DF2D83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18747E-7E88-37EE-8046-185B1DE6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45C3F-12B0-2B20-758E-FD9716C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E17E3-14CA-ED1F-3FB6-DA8352BF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2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3D4139-29D1-EF45-FDE2-73B965FE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F846C-4A9D-9CC0-8501-D994557D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A0C34-7649-D8C2-7955-810D8A35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8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08B-9416-BD3A-1A6C-063E750F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615B3-8716-0A78-450D-5AAEAA86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A8FEC-F66E-D9A3-1B2D-2B7997CF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1CE5A-D4AA-F190-BD14-2E88FD76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64839-4104-5A01-9EC8-AA96CC1C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ED6780-FBA0-09E6-D9CE-05AC73A7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5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2D49F-C288-1B79-A3A1-1384BE84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BCC2D-EEFD-2EBB-70EA-6CA27F44A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5F7EB-FA8A-F149-F710-667B9FF3D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89229-57EC-CFB6-4DB0-9ABD254F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44BBB-DF40-E6AE-2E8E-C31DD160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E2A6A-9CF0-474B-9258-245F7BF1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C932AA-C803-80E9-628A-0F619D89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80BB8-5D42-E410-2D0C-7A2D085E6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16011-5484-277D-F35B-F21551341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CBD2-B1DE-4654-A2B6-D70DE726CA4D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7BE2D-0AB0-1F35-8FE2-9AD8CE47D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2D9E6-8381-DCFD-EA7D-DB5F82B12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0F4A5-3938-47B4-9606-5A90314B6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9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.com.cn/zh-cn/motor-drivers/brushless-dc-bldc-drivers/overview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csdn.net/ljxh401/article/details/11935005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csdn.net/qq_42731705/article/details/11877056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n.sg-micro.com/show-product-826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997758497/article/details/79374599" TargetMode="External"/><Relationship Id="rId2" Type="http://schemas.openxmlformats.org/officeDocument/2006/relationships/hyperlink" Target="https://blog.csdn.net/qq_42731705/article/details/11877056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58113054#:~:text=%E5%86%85%E5%B1%82%E9%93%9C%E5%8E%9A%20%EF%BC%9A%200.5oz%20%EF%BC%8C%E5%8D%B3%2017um%20%EF%BC%8C%E9%BB%98%E8%AE%A4%E5%B8%B8%E8%A7%84%E7%94%B5%E8%B7%AF%E6%9D%BF%E5%86%85%E5%B1%82%E9%93%9C%E7%AE%94%E7%BA%BF%E8%B7%AF%E5%8E%9A%E5%BA%A6%E4%B8%BA%200.5%20oz,3.5mil%20%EF%BC%8C%E6%8D%B7%E9%85%8D%204mil%20%EF%BC%8C%E4%B8%A4%E8%80%85%E7%BA%A6%E7%AD%89%E4%BA%8E%200.1mm%20%EF%BC%8C%E5%AE%9E%E9%99%85%E5%B8%83%E7%BA%BF%E6%97%B6%E5%B0%BD%E9%87%8F%E4%BF%9D%E8%AF%81%E5%A4%A7%E4%BA%8E%204mil%20%E5%8D%B3%E5%8F%AF%EF%BC%9B" TargetMode="External"/><Relationship Id="rId2" Type="http://schemas.openxmlformats.org/officeDocument/2006/relationships/hyperlink" Target="https://www.jlc.com/portal/vtechnolog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3BC3B-49CE-E704-ECD3-F77B19B9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LittleFOC-PCB-0.1.0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D9DE85-D1A2-1879-FF13-D05AE5612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8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AEF3F-BA36-E03A-BCAB-D0CF411E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973E6-5484-E5AF-7628-80BBF9CC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20mΩ 1.5A 0.045W </a:t>
            </a:r>
            <a:r>
              <a:rPr lang="zh-CN" altLang="en-US" dirty="0"/>
              <a:t>设计将采用</a:t>
            </a:r>
            <a:r>
              <a:rPr lang="en-US" altLang="zh-CN" dirty="0"/>
              <a:t>0.1W</a:t>
            </a:r>
            <a:r>
              <a:rPr lang="zh-CN" altLang="en-US"/>
              <a:t>附近的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007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54CAA-E421-DF76-E94D-83B13AE1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3F64D-54F4-30F1-3405-8E167EC2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现确定最终版一定需要采用</a:t>
            </a:r>
            <a:r>
              <a:rPr lang="en-US" altLang="zh-CN" dirty="0"/>
              <a:t>2oz</a:t>
            </a:r>
            <a:r>
              <a:rPr lang="zh-CN" altLang="en-US" dirty="0"/>
              <a:t>电路板，但其制造成本过高，因此采用</a:t>
            </a:r>
            <a:r>
              <a:rPr lang="en-US" altLang="zh-CN" dirty="0"/>
              <a:t>1oz</a:t>
            </a:r>
            <a:r>
              <a:rPr lang="zh-CN" altLang="en-US" dirty="0"/>
              <a:t>电路板进行测试工作，相关计算工作会根据</a:t>
            </a:r>
            <a:r>
              <a:rPr lang="en-US" altLang="zh-CN" dirty="0"/>
              <a:t>2oz</a:t>
            </a:r>
            <a:r>
              <a:rPr lang="zh-CN" altLang="en-US" dirty="0"/>
              <a:t>进行评估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98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4395E-F9E4-6B5F-8957-556066BE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磁编码器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8BC0F-B521-636D-1C9B-77B5E31D1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1662-94D6-7030-D66D-9664DEA5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电机驱动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2BBD1-3BA4-1E02-3B53-4513B032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无刷直流 </a:t>
            </a:r>
            <a:r>
              <a:rPr lang="en-US" altLang="zh-CN" dirty="0">
                <a:hlinkClick r:id="rId2"/>
              </a:rPr>
              <a:t>(BLDC) </a:t>
            </a:r>
            <a:r>
              <a:rPr lang="zh-CN" altLang="en-US" dirty="0">
                <a:hlinkClick r:id="rId2"/>
              </a:rPr>
              <a:t>电机驱动器 </a:t>
            </a:r>
            <a:r>
              <a:rPr lang="en-US" altLang="zh-CN" dirty="0">
                <a:hlinkClick r:id="rId2"/>
              </a:rPr>
              <a:t>| TI.com.cn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12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A7098-F036-0BF8-7C72-C9064D49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0391D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MS39233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B3277-0B2A-5918-0A51-30EAEE18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33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6E79-E412-B86F-6189-9D3CE0BE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电流采样问题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AC06F-11CB-C0CE-AAE2-1BF63C1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(75</a:t>
            </a:r>
            <a:r>
              <a:rPr lang="zh-CN" altLang="en-US" dirty="0">
                <a:hlinkClick r:id="rId2"/>
              </a:rPr>
              <a:t>条消息</a:t>
            </a:r>
            <a:r>
              <a:rPr lang="en-US" altLang="zh-CN" dirty="0">
                <a:hlinkClick r:id="rId2"/>
              </a:rPr>
              <a:t>) STM32</a:t>
            </a:r>
            <a:r>
              <a:rPr lang="zh-CN" altLang="en-US" dirty="0">
                <a:hlinkClick r:id="rId2"/>
              </a:rPr>
              <a:t>驱动无刷直流电机学习</a:t>
            </a:r>
            <a:r>
              <a:rPr lang="en-US" altLang="zh-CN" dirty="0">
                <a:hlinkClick r:id="rId2"/>
              </a:rPr>
              <a:t>(5)--ADC</a:t>
            </a:r>
            <a:r>
              <a:rPr lang="zh-CN" altLang="en-US" dirty="0">
                <a:hlinkClick r:id="rId2"/>
              </a:rPr>
              <a:t>电流采样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Jacky_Lu</a:t>
            </a:r>
            <a:r>
              <a:rPr lang="zh-CN" altLang="en-US" dirty="0">
                <a:hlinkClick r:id="rId2"/>
              </a:rPr>
              <a:t>的博客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直流电机电流采样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029872-68F3-A3BB-3618-428E8E9C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3560"/>
            <a:ext cx="12192000" cy="51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4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80DBB-C27F-3C96-0E54-949C6003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 358V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BBB94-4AAA-3BD3-A56F-E7FAB0E0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(75</a:t>
            </a:r>
            <a:r>
              <a:rPr lang="zh-CN" altLang="en-US" dirty="0">
                <a:hlinkClick r:id="rId2"/>
              </a:rPr>
              <a:t>条消息</a:t>
            </a:r>
            <a:r>
              <a:rPr lang="en-US" altLang="zh-CN" dirty="0">
                <a:hlinkClick r:id="rId2"/>
              </a:rPr>
              <a:t>) FOC——13.</a:t>
            </a:r>
            <a:r>
              <a:rPr lang="zh-CN" altLang="en-US" dirty="0">
                <a:hlinkClick r:id="rId2"/>
              </a:rPr>
              <a:t>电流采样与运放电路</a:t>
            </a:r>
            <a:r>
              <a:rPr lang="en-US" altLang="zh-CN" dirty="0">
                <a:hlinkClick r:id="rId2"/>
              </a:rPr>
              <a:t>_Cc1924</a:t>
            </a:r>
            <a:r>
              <a:rPr lang="zh-CN" altLang="en-US" dirty="0">
                <a:hlinkClick r:id="rId2"/>
              </a:rPr>
              <a:t>的博客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foc</a:t>
            </a:r>
            <a:r>
              <a:rPr lang="zh-CN" altLang="en-US" dirty="0">
                <a:hlinkClick r:id="rId2"/>
              </a:rPr>
              <a:t>电流采样电路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A98E18A-DC2A-8634-860B-BC8248E9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9387"/>
            <a:ext cx="12192000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7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24048-FE07-B970-0FD1-64DF6B1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923B7-E184-667C-98C8-E3913C32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SGM8198-</a:t>
            </a:r>
            <a:r>
              <a:rPr lang="zh-CN" altLang="en-US" dirty="0">
                <a:hlinkClick r:id="rId2"/>
              </a:rPr>
              <a:t>圣邦微电子 </a:t>
            </a:r>
            <a:r>
              <a:rPr lang="en-US" altLang="zh-CN" dirty="0">
                <a:hlinkClick r:id="rId2"/>
              </a:rPr>
              <a:t>(sg-micro.com)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63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80862-FBD9-47D1-890B-473FDB3E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电阻电容封装选择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6AD1C-6536-4993-AB65-00BDA7B2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0805-2*1.25*0.5</a:t>
            </a:r>
          </a:p>
          <a:p>
            <a:r>
              <a:rPr lang="en-US" altLang="zh-CN" dirty="0"/>
              <a:t>0603-1.6-0.8</a:t>
            </a:r>
          </a:p>
          <a:p>
            <a:r>
              <a:rPr lang="en-US" altLang="zh-CN" dirty="0"/>
              <a:t>0402-1.0-0.5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8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01D89-F939-614A-76E4-97138BB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r>
              <a:rPr lang="en-US" altLang="zh-CN" dirty="0"/>
              <a:t>-</a:t>
            </a:r>
            <a:r>
              <a:rPr lang="zh-CN" altLang="en-US" dirty="0"/>
              <a:t>电流检测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D0B32-DD78-69B7-C086-89B2CB2C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(76</a:t>
            </a:r>
            <a:r>
              <a:rPr lang="zh-CN" altLang="en-US" dirty="0">
                <a:hlinkClick r:id="rId2"/>
              </a:rPr>
              <a:t>条消息</a:t>
            </a:r>
            <a:r>
              <a:rPr lang="en-US" altLang="zh-CN" dirty="0">
                <a:hlinkClick r:id="rId2"/>
              </a:rPr>
              <a:t>) FOC——13.</a:t>
            </a:r>
            <a:r>
              <a:rPr lang="zh-CN" altLang="en-US" dirty="0">
                <a:hlinkClick r:id="rId2"/>
              </a:rPr>
              <a:t>电流采样与运放电路</a:t>
            </a:r>
            <a:r>
              <a:rPr lang="en-US" altLang="zh-CN" dirty="0">
                <a:hlinkClick r:id="rId2"/>
              </a:rPr>
              <a:t>_Cc1924</a:t>
            </a:r>
            <a:r>
              <a:rPr lang="zh-CN" altLang="en-US" dirty="0">
                <a:hlinkClick r:id="rId2"/>
              </a:rPr>
              <a:t>的博客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foc</a:t>
            </a:r>
            <a:r>
              <a:rPr lang="zh-CN" altLang="en-US" dirty="0">
                <a:hlinkClick r:id="rId2"/>
              </a:rPr>
              <a:t>电流采样电路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(76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【</a:t>
            </a:r>
            <a:r>
              <a:rPr lang="zh-CN" altLang="en-US" dirty="0">
                <a:hlinkClick r:id="rId3"/>
              </a:rPr>
              <a:t>单片机笔记</a:t>
            </a:r>
            <a:r>
              <a:rPr lang="en-US" altLang="zh-CN" dirty="0">
                <a:hlinkClick r:id="rId3"/>
              </a:rPr>
              <a:t>】</a:t>
            </a:r>
            <a:r>
              <a:rPr lang="zh-CN" altLang="en-US" dirty="0">
                <a:hlinkClick r:id="rId3"/>
              </a:rPr>
              <a:t>运放电流检测实用电路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沉默的小宇宙的博客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单片机电流检测电路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13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DD534-634A-5018-2850-F374536D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  <a:r>
              <a:rPr lang="en-US" altLang="zh-CN"/>
              <a:t>-</a:t>
            </a:r>
            <a:r>
              <a:rPr lang="zh-CN" altLang="en-US"/>
              <a:t>电流</a:t>
            </a:r>
            <a:r>
              <a:rPr lang="zh-CN" altLang="en-US" dirty="0"/>
              <a:t>与线宽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3BF0-805E-7A9B-BB1D-ED4AE512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嘉立创</a:t>
            </a:r>
            <a:r>
              <a:rPr lang="en-US" altLang="zh-CN" dirty="0">
                <a:hlinkClick r:id="rId2"/>
              </a:rPr>
              <a:t>PCB</a:t>
            </a:r>
            <a:r>
              <a:rPr lang="zh-CN" altLang="en-US" dirty="0">
                <a:hlinkClick r:id="rId2"/>
              </a:rPr>
              <a:t>工艺加工能力范围说明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嘉立创</a:t>
            </a:r>
            <a:r>
              <a:rPr lang="en-US" altLang="zh-CN" dirty="0">
                <a:hlinkClick r:id="rId2"/>
              </a:rPr>
              <a:t>PCB</a:t>
            </a:r>
            <a:r>
              <a:rPr lang="zh-CN" altLang="en-US" dirty="0">
                <a:hlinkClick r:id="rId2"/>
              </a:rPr>
              <a:t>打样专业工厂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线路板打样 </a:t>
            </a:r>
            <a:r>
              <a:rPr lang="en-US" altLang="zh-CN" dirty="0">
                <a:hlinkClick r:id="rId2"/>
              </a:rPr>
              <a:t>(jlc.com)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PCB </a:t>
            </a:r>
            <a:r>
              <a:rPr lang="zh-CN" altLang="en-US" dirty="0">
                <a:hlinkClick r:id="rId3"/>
              </a:rPr>
              <a:t>基本布线规范与设计原则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en-US" altLang="zh-CN" dirty="0"/>
          </a:p>
          <a:p>
            <a:r>
              <a:rPr lang="zh-CN" altLang="en-US" dirty="0"/>
              <a:t>可以考虑</a:t>
            </a:r>
            <a:r>
              <a:rPr lang="en-US" altLang="zh-CN" dirty="0"/>
              <a:t>2oz </a:t>
            </a:r>
            <a:r>
              <a:rPr lang="zh-CN" altLang="en-US" dirty="0"/>
              <a:t>先采用</a:t>
            </a:r>
            <a:r>
              <a:rPr lang="en-US" altLang="zh-CN" dirty="0"/>
              <a:t>1oz</a:t>
            </a:r>
            <a:r>
              <a:rPr lang="zh-CN" altLang="en-US" dirty="0"/>
              <a:t>设计看看</a:t>
            </a:r>
            <a:endParaRPr lang="en-US" altLang="zh-CN" dirty="0"/>
          </a:p>
          <a:p>
            <a:r>
              <a:rPr lang="zh-CN" altLang="en-US" dirty="0"/>
              <a:t>电机电流可以先按照</a:t>
            </a:r>
            <a:r>
              <a:rPr lang="en-US" altLang="zh-CN" dirty="0"/>
              <a:t>1A</a:t>
            </a:r>
            <a:r>
              <a:rPr lang="zh-CN" altLang="en-US" dirty="0"/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220990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833BF-604D-216D-C38F-0195CF7D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电路电流计算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ACC33-7473-D2F5-7FDC-F471132C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0074" cy="4351338"/>
          </a:xfrm>
        </p:spPr>
        <p:txBody>
          <a:bodyPr/>
          <a:lstStyle/>
          <a:p>
            <a:r>
              <a:rPr lang="en-US" altLang="zh-CN" dirty="0"/>
              <a:t>STM32G0 150mA</a:t>
            </a:r>
          </a:p>
          <a:p>
            <a:r>
              <a:rPr lang="en-US" altLang="zh-CN" dirty="0"/>
              <a:t>AS5600 100mA</a:t>
            </a:r>
          </a:p>
          <a:p>
            <a:r>
              <a:rPr lang="en-US" altLang="zh-CN" dirty="0"/>
              <a:t>500mA </a:t>
            </a:r>
            <a:r>
              <a:rPr lang="zh-CN" altLang="en-US" dirty="0"/>
              <a:t>供电显然是必要的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96556B2-242B-F281-70E3-EF671F0348E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6000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2204</a:t>
            </a:r>
            <a:r>
              <a:rPr lang="zh-CN" altLang="en-US" dirty="0"/>
              <a:t>电机</a:t>
            </a:r>
            <a:endParaRPr lang="en-US" altLang="zh-CN" dirty="0"/>
          </a:p>
          <a:p>
            <a:pPr lvl="1"/>
            <a:r>
              <a:rPr lang="en-US" altLang="zh-CN" dirty="0"/>
              <a:t>12V 82MA</a:t>
            </a:r>
          </a:p>
          <a:p>
            <a:pPr lvl="1"/>
            <a:r>
              <a:rPr lang="en-US" altLang="zh-CN" dirty="0"/>
              <a:t>250KV</a:t>
            </a:r>
          </a:p>
          <a:p>
            <a:pPr lvl="1"/>
            <a:r>
              <a:rPr lang="zh-CN" altLang="en-US" dirty="0"/>
              <a:t>测量电流峰值</a:t>
            </a:r>
            <a:r>
              <a:rPr lang="en-US" altLang="zh-CN" dirty="0"/>
              <a:t>1.5A</a:t>
            </a:r>
          </a:p>
          <a:p>
            <a:pPr lvl="1"/>
            <a:r>
              <a:rPr lang="zh-CN" altLang="en-US" dirty="0"/>
              <a:t>设计峰值电流</a:t>
            </a:r>
            <a:r>
              <a:rPr lang="en-US" altLang="zh-CN" dirty="0"/>
              <a:t>2A </a:t>
            </a:r>
            <a:r>
              <a:rPr lang="zh-CN" altLang="en-US" dirty="0"/>
              <a:t>但仅限于</a:t>
            </a:r>
            <a:r>
              <a:rPr lang="en-US" altLang="zh-CN" dirty="0"/>
              <a:t>2oz</a:t>
            </a:r>
            <a:r>
              <a:rPr lang="zh-CN" altLang="en-US" dirty="0"/>
              <a:t>电路板中</a:t>
            </a:r>
          </a:p>
        </p:txBody>
      </p:sp>
    </p:spTree>
    <p:extLst>
      <p:ext uri="{BB962C8B-B14F-4D97-AF65-F5344CB8AC3E}">
        <p14:creationId xmlns:p14="http://schemas.microsoft.com/office/powerpoint/2010/main" val="172433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9A77-9633-8F3A-1DA1-1A9C0E89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D1FDE-AC67-268E-32CE-91A09795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603EAE-A546-A86C-129F-692C7E3F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0"/>
            <a:ext cx="9363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7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3F7C-265E-C9D3-5F42-61ABEC49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6705" cy="1325563"/>
          </a:xfrm>
        </p:spPr>
        <p:txBody>
          <a:bodyPr/>
          <a:lstStyle/>
          <a:p>
            <a:r>
              <a:rPr lang="zh-CN" altLang="en-US" dirty="0"/>
              <a:t>线宽评估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6E7C9-7D3B-00F5-5E7F-88C95390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6705" cy="4351338"/>
          </a:xfrm>
        </p:spPr>
        <p:txBody>
          <a:bodyPr/>
          <a:lstStyle/>
          <a:p>
            <a:r>
              <a:rPr lang="zh-CN" altLang="en-US" dirty="0"/>
              <a:t>电机供电 </a:t>
            </a:r>
            <a:r>
              <a:rPr lang="en-US" altLang="zh-CN" dirty="0"/>
              <a:t>0.5mm</a:t>
            </a:r>
          </a:p>
          <a:p>
            <a:r>
              <a:rPr lang="zh-CN" altLang="en-US" dirty="0"/>
              <a:t>电机电流线 </a:t>
            </a:r>
            <a:r>
              <a:rPr lang="en-US" altLang="zh-CN" dirty="0"/>
              <a:t>0.3mm-0.4mm</a:t>
            </a:r>
          </a:p>
          <a:p>
            <a:r>
              <a:rPr lang="zh-CN" altLang="en-US" dirty="0"/>
              <a:t>硬件供电 </a:t>
            </a:r>
            <a:r>
              <a:rPr lang="en-US" altLang="zh-CN" dirty="0"/>
              <a:t>0.3mm</a:t>
            </a:r>
          </a:p>
          <a:p>
            <a:r>
              <a:rPr lang="zh-CN" altLang="en-US" dirty="0"/>
              <a:t>信号线 </a:t>
            </a:r>
            <a:r>
              <a:rPr lang="en-US" altLang="zh-CN" dirty="0"/>
              <a:t>0.2mm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58DA9-BECC-8D5C-39B9-6BDA577D9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38" y="182562"/>
            <a:ext cx="7307094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9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616D7-A679-729E-AC60-2B4CB789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A8377-3A52-6A11-90DA-F488F420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A74210-AA16-DC6F-CFCE-CB0967661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06" y="1907799"/>
            <a:ext cx="8598090" cy="304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63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0989E-C281-674E-F818-F6DD30DF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zh-CN" altLang="en-US" dirty="0"/>
              <a:t>线宽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7A7A8-5557-8D71-DEE4-B223721C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VCC	 20mil-30mil</a:t>
            </a:r>
          </a:p>
          <a:p>
            <a:r>
              <a:rPr lang="en-US" altLang="zh-CN" dirty="0"/>
              <a:t>GND 8mil-30mil</a:t>
            </a:r>
          </a:p>
          <a:p>
            <a:r>
              <a:rPr lang="en-US" altLang="zh-CN" dirty="0"/>
              <a:t>Motor 12mil-15mil</a:t>
            </a:r>
          </a:p>
          <a:p>
            <a:r>
              <a:rPr lang="en-US" altLang="zh-CN" dirty="0"/>
              <a:t>3V3 12mil-15mil </a:t>
            </a:r>
          </a:p>
          <a:p>
            <a:r>
              <a:rPr lang="en-US" altLang="zh-CN" dirty="0"/>
              <a:t>Signal 8mil-15mil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6BB5B2B-DD45-EE32-D23C-C819328962D0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过孔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130866-5C2D-6228-94CE-FB485C22CFA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VCC	 20mil-30mil</a:t>
            </a:r>
          </a:p>
          <a:p>
            <a:r>
              <a:rPr lang="en-US" altLang="zh-CN"/>
              <a:t>GND 8mil-30mil</a:t>
            </a:r>
          </a:p>
          <a:p>
            <a:r>
              <a:rPr lang="en-US" altLang="zh-CN"/>
              <a:t>Motor 12mil-15mil</a:t>
            </a:r>
          </a:p>
          <a:p>
            <a:r>
              <a:rPr lang="en-US" altLang="zh-CN"/>
              <a:t>3V3 12mil-15mil </a:t>
            </a:r>
          </a:p>
          <a:p>
            <a:r>
              <a:rPr lang="en-US" altLang="zh-CN"/>
              <a:t>Signal 8mil-15mil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11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341</Words>
  <Application>Microsoft Office PowerPoint</Application>
  <PresentationFormat>宽屏</PresentationFormat>
  <Paragraphs>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Office 主题​​</vt:lpstr>
      <vt:lpstr>LittleFOC-PCB-0.1.0</vt:lpstr>
      <vt:lpstr>电阻电容封装选择</vt:lpstr>
      <vt:lpstr>参考资料-电流检测</vt:lpstr>
      <vt:lpstr>参考资料-电流与线宽</vt:lpstr>
      <vt:lpstr>电路电流计算</vt:lpstr>
      <vt:lpstr>PowerPoint 演示文稿</vt:lpstr>
      <vt:lpstr>线宽评估</vt:lpstr>
      <vt:lpstr>PowerPoint 演示文稿</vt:lpstr>
      <vt:lpstr>线宽</vt:lpstr>
      <vt:lpstr>PowerPoint 演示文稿</vt:lpstr>
      <vt:lpstr>成本计划</vt:lpstr>
      <vt:lpstr>磁编码器</vt:lpstr>
      <vt:lpstr>电机驱动</vt:lpstr>
      <vt:lpstr>MS39233</vt:lpstr>
      <vt:lpstr>电流采样问题</vt:lpstr>
      <vt:lpstr>MS 358V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LittleFOC-pcb-0.0.0</dc:title>
  <dc:creator>韩 昊奇</dc:creator>
  <cp:lastModifiedBy>韩 昊奇</cp:lastModifiedBy>
  <cp:revision>56</cp:revision>
  <dcterms:created xsi:type="dcterms:W3CDTF">2022-07-11T12:43:52Z</dcterms:created>
  <dcterms:modified xsi:type="dcterms:W3CDTF">2023-03-05T03:53:38Z</dcterms:modified>
</cp:coreProperties>
</file>