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06C01-0C1C-4513-B45E-23DAA676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59F8C-A221-4CB8-8F57-8F4C30FAF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1C12B-234A-443A-BE12-134DA148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C5911-9730-4DB7-AA9A-A72E785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3B3B9-6DD5-42AA-B46C-BD7DE822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32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10B9B-8090-4748-943B-3A90B4C3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54912F-E819-4418-A935-FC5D5FC84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FB072-DBA5-4155-A882-09881437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2CB8A-B38E-4194-B3C8-9950593D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029D3-1713-45C5-91F6-4F02708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6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0B42FD-9BD3-4028-B022-41F8DCD7C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E5645-625B-4EFA-807D-7A43D8290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12550-1AE3-4113-A5B0-1538B2F8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7E7B3-AED3-428B-BC4A-E6CF466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6327E-93FA-4F02-89D1-77DCF6A6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9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C9978-EF3D-44B2-BA92-10C352C8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C7326-F87E-45B8-B6E3-D3FE95BB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B5B5B-DB0F-4BC4-AF90-F1ADCE4DE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CCE4E-FEA2-4B1D-ABBF-9947A278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4918E-D767-4B88-8C6D-8B092EBE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3E0C9-E670-4D5F-88FB-CC08E2E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C6590-2CC9-499E-BF88-B482497F4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73F19-91E3-4AEF-8450-38F8FBD1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C0104-8637-4CDD-B0F8-ACFA7488A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A7B9AB-DB3E-4D3C-8268-571120EB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89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697DA-C786-43C9-9AB6-947FE8CB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5150C-D03A-4568-8732-446159D7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5D2A4B-23CD-4A1C-A1F8-B9167964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08C11F-02EC-479D-B377-1DFDF675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3D140F-A073-4E2D-855A-83C8B227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26C4C-9BEE-4E10-BDB6-41A5ACB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87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B071F-71DF-4C30-8EF8-04719DEE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3087CB-8B01-4397-8D87-40A36F708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1C86CD-81BE-4297-B36A-8FAEB5A6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081A9-F9D6-4ED2-95B8-EA5C2E011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A91806-E679-4F56-9954-D564409F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C159E3-D087-44CF-8985-EE495373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D528F-88D2-4FA5-B0B8-DE719F11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021556-97BB-4AA1-B62D-0084C374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93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9FFAC-3DDE-453B-8570-9C320915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099B00-ED31-4192-A313-3436B9E3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D2138F-AD35-4468-8D8F-62D8D4DB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D4D4BA-AA53-469D-AA2F-73C11570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7FDE27-BF23-441F-98D2-8A806CA7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1F7DA7-8929-40B8-9D1E-8CBEB05D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FD38F-08E1-4FCA-9F4F-F6620921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98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C207E-5796-4281-8D0A-8384D9DE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12EE6-7D59-466B-9A0F-FAC872FA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40671-BCFE-4986-8243-87FC4BF88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80C38A-1541-4221-ACA1-AAB69278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C1353A-0ECD-4ECF-94A7-F201EC73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626EA6-CC45-49C4-B924-BE1D4601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1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7F2B-7C27-41A7-96BA-9B08ED0A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5BA858-71A2-4822-AA9F-2E5BFA279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EC598-D171-4DC0-A9CF-EE7B67F2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712BCA-915D-4566-ADF3-A5E0D50B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0324D-4495-4180-A486-E42A5AC6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66915-DC8A-499D-900B-1598B8EE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3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63B8E0-8881-46E0-A5A8-4F7978E5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EBB79-D8C5-49F1-A870-00ED6D60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719CE-B049-483E-A5B4-AF83ED2F5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EA55-A860-4650-AE0A-04D5FB1F1CE5}" type="datetimeFigureOut">
              <a:rPr lang="zh-CN" altLang="en-US" smtClean="0"/>
              <a:t>2023/4/16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C7D7-A715-4C54-910C-FA1CC2A8E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7A8BE-5786-48E9-995E-D9C5D94D6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0E37-7304-4F59-9830-48B5BE8F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5EED3-F0A6-4D91-AA57-4DA27BC09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A9B58-8052-4EFF-970A-02ACE91B8C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0F28-A1DE-4509-862D-E68BA9C2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7F577-F89B-43F9-9EF7-73107E3D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通讯协议简写</a:t>
            </a:r>
            <a:endParaRPr lang="en-US" altLang="zh-CN" dirty="0"/>
          </a:p>
          <a:p>
            <a:r>
              <a:rPr lang="en-US" altLang="zh-CN" dirty="0"/>
              <a:t>0x55 ID length command 0x20 %4x 0x20 %4x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4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87D1B-15B8-4195-9487-5E6E46BA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500C8-0520-47A9-B31F-C0F4A24D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0x03=11</a:t>
            </a:r>
          </a:p>
          <a:p>
            <a:r>
              <a:rPr lang="en-US" altLang="zh-CN" dirty="0"/>
              <a:t>0x02=10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1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15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昊奇</dc:creator>
  <cp:lastModifiedBy>韩 昊奇</cp:lastModifiedBy>
  <cp:revision>9</cp:revision>
  <dcterms:created xsi:type="dcterms:W3CDTF">2023-04-16T08:59:55Z</dcterms:created>
  <dcterms:modified xsi:type="dcterms:W3CDTF">2023-04-16T15:44:12Z</dcterms:modified>
</cp:coreProperties>
</file>