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5" r:id="rId5"/>
    <p:sldId id="258" r:id="rId6"/>
    <p:sldId id="259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AWP_Okeechobee" initials="OAWP" lastIdx="1" clrIdx="0">
    <p:extLst>
      <p:ext uri="{19B8F6BF-5375-455C-9EA6-DF929625EA0E}">
        <p15:presenceInfo xmlns:p15="http://schemas.microsoft.com/office/powerpoint/2012/main" userId="OAWP_Okeechob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444501"/>
            <a:ext cx="8915399" cy="39243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Irrigation Recommendation System (IRS) Project </a:t>
            </a:r>
            <a:br>
              <a:rPr lang="en-US" sz="4000" dirty="0"/>
            </a:br>
            <a:br>
              <a:rPr lang="en-US" sz="4000" dirty="0"/>
            </a:br>
            <a:r>
              <a:rPr lang="en-US" sz="3200" dirty="0" err="1"/>
              <a:t>Project</a:t>
            </a:r>
            <a:r>
              <a:rPr lang="en-US" sz="3200" dirty="0"/>
              <a:t> Objectives, Features, and Design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81"/>
            <a:ext cx="8915399" cy="1126283"/>
          </a:xfrm>
        </p:spPr>
        <p:txBody>
          <a:bodyPr/>
          <a:lstStyle/>
          <a:p>
            <a:r>
              <a:rPr lang="en-US" dirty="0"/>
              <a:t>Raulie Raulerson</a:t>
            </a:r>
          </a:p>
          <a:p>
            <a:r>
              <a:rPr lang="en-US" dirty="0"/>
              <a:t>COT6931</a:t>
            </a:r>
          </a:p>
        </p:txBody>
      </p:sp>
    </p:spTree>
    <p:extLst>
      <p:ext uri="{BB962C8B-B14F-4D97-AF65-F5344CB8AC3E}">
        <p14:creationId xmlns:p14="http://schemas.microsoft.com/office/powerpoint/2010/main" val="1203412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198914"/>
            <a:ext cx="8915400" cy="3777622"/>
          </a:xfrm>
        </p:spPr>
        <p:txBody>
          <a:bodyPr/>
          <a:lstStyle/>
          <a:p>
            <a:r>
              <a:rPr lang="en-US" dirty="0"/>
              <a:t>White Box Testing</a:t>
            </a:r>
          </a:p>
          <a:p>
            <a:pPr lvl="1"/>
            <a:r>
              <a:rPr lang="en-US" dirty="0"/>
              <a:t>Unit Testing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Black Box Testing</a:t>
            </a:r>
          </a:p>
          <a:p>
            <a:pPr lvl="1"/>
            <a:r>
              <a:rPr lang="en-US" dirty="0"/>
              <a:t>Unit Testing</a:t>
            </a:r>
          </a:p>
          <a:p>
            <a:pPr lvl="1"/>
            <a:r>
              <a:rPr lang="en-US" dirty="0"/>
              <a:t>Functional Testing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Deployment Testing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5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910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Soil Moisture Sensors (SMS) could revolutionize the irrigation industry by:</a:t>
            </a:r>
          </a:p>
          <a:p>
            <a:pPr lvl="1"/>
            <a:r>
              <a:rPr lang="en-US" sz="2400" dirty="0"/>
              <a:t>Conserving water</a:t>
            </a:r>
          </a:p>
          <a:p>
            <a:pPr lvl="1"/>
            <a:r>
              <a:rPr lang="en-US" sz="2400" dirty="0"/>
              <a:t>Preventing nutrient leaching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400" dirty="0"/>
              <a:t>Problem is steep learning curve for:</a:t>
            </a:r>
          </a:p>
          <a:p>
            <a:pPr lvl="1"/>
            <a:r>
              <a:rPr lang="en-US" sz="2400" dirty="0"/>
              <a:t>Interacting with SMS data</a:t>
            </a:r>
          </a:p>
          <a:p>
            <a:pPr lvl="1"/>
            <a:r>
              <a:rPr lang="en-US" sz="2400" dirty="0"/>
              <a:t>Data Analysis</a:t>
            </a:r>
          </a:p>
          <a:p>
            <a:pPr lvl="1"/>
            <a:r>
              <a:rPr lang="en-US" sz="2400" dirty="0"/>
              <a:t>Data Interpretation</a:t>
            </a:r>
          </a:p>
          <a:p>
            <a:pPr lvl="1"/>
            <a:r>
              <a:rPr lang="en-US" sz="2400" dirty="0"/>
              <a:t>Developing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98016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a recurrent neural network (RNN) that analyzes input data </a:t>
            </a:r>
          </a:p>
          <a:p>
            <a:r>
              <a:rPr lang="en-US" sz="2800" dirty="0"/>
              <a:t>Create simple graphical user interface (GUI)</a:t>
            </a:r>
          </a:p>
          <a:p>
            <a:r>
              <a:rPr lang="en-US" sz="2800" dirty="0"/>
              <a:t>GUI allows user to enter site-specific data</a:t>
            </a:r>
          </a:p>
          <a:p>
            <a:r>
              <a:rPr lang="en-US" sz="2800" dirty="0"/>
              <a:t>Data format template for uploading files</a:t>
            </a:r>
          </a:p>
          <a:p>
            <a:r>
              <a:rPr lang="en-US" sz="2800" dirty="0"/>
              <a:t>Provide irrigation recommendation to user</a:t>
            </a:r>
          </a:p>
        </p:txBody>
      </p:sp>
    </p:spTree>
    <p:extLst>
      <p:ext uri="{BB962C8B-B14F-4D97-AF65-F5344CB8AC3E}">
        <p14:creationId xmlns:p14="http://schemas.microsoft.com/office/powerpoint/2010/main" val="408457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Client</a:t>
            </a:r>
          </a:p>
          <a:p>
            <a:pPr lvl="1"/>
            <a:r>
              <a:rPr lang="en-US" sz="2800" dirty="0"/>
              <a:t>Katie Hallas</a:t>
            </a:r>
          </a:p>
          <a:p>
            <a:pPr lvl="2"/>
            <a:r>
              <a:rPr lang="en-US" sz="2800" dirty="0"/>
              <a:t>Florida Department of Agriculture and Consumer Services</a:t>
            </a:r>
          </a:p>
          <a:p>
            <a:pPr lvl="2"/>
            <a:endParaRPr lang="en-US" sz="2800" dirty="0"/>
          </a:p>
          <a:p>
            <a:r>
              <a:rPr lang="en-US" sz="2800" dirty="0"/>
              <a:t>Mentor/Management</a:t>
            </a:r>
          </a:p>
          <a:p>
            <a:pPr lvl="2"/>
            <a:r>
              <a:rPr lang="en-US" sz="2800" dirty="0"/>
              <a:t>Dr. Donna </a:t>
            </a:r>
            <a:r>
              <a:rPr lang="en-US" sz="2800" dirty="0" err="1"/>
              <a:t>Lohr</a:t>
            </a:r>
            <a:endParaRPr lang="en-US" sz="2800" dirty="0"/>
          </a:p>
          <a:p>
            <a:pPr lvl="3"/>
            <a:r>
              <a:rPr lang="en-US" sz="2800" dirty="0"/>
              <a:t>University of West Florida – Computer Science Department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49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Specs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6336" y="1408327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Product will utilize:</a:t>
            </a:r>
          </a:p>
          <a:p>
            <a:pPr lvl="1"/>
            <a:r>
              <a:rPr lang="en-US" sz="2400" dirty="0"/>
              <a:t>Java</a:t>
            </a:r>
          </a:p>
          <a:p>
            <a:pPr lvl="1"/>
            <a:r>
              <a:rPr lang="en-US" sz="2400" dirty="0"/>
              <a:t>DeepLearning4J API</a:t>
            </a:r>
          </a:p>
          <a:p>
            <a:pPr lvl="1"/>
            <a:r>
              <a:rPr lang="en-US" sz="2400" dirty="0"/>
              <a:t>Maven</a:t>
            </a:r>
          </a:p>
          <a:p>
            <a:pPr lvl="1"/>
            <a:r>
              <a:rPr lang="en-US" sz="2400" dirty="0"/>
              <a:t>CSV files for data uploads</a:t>
            </a:r>
          </a:p>
          <a:p>
            <a:pPr lvl="1"/>
            <a:r>
              <a:rPr lang="en-US" sz="2400" dirty="0"/>
              <a:t>Zip files for loading RNN from previous run</a:t>
            </a:r>
          </a:p>
          <a:p>
            <a:pPr lvl="1"/>
            <a:r>
              <a:rPr lang="en-US" sz="2400" dirty="0"/>
              <a:t>IntelliJ IDE</a:t>
            </a:r>
          </a:p>
          <a:p>
            <a:r>
              <a:rPr lang="en-US" sz="2400" dirty="0"/>
              <a:t>Product will execute on the following systems with limited functionality:</a:t>
            </a:r>
          </a:p>
          <a:p>
            <a:pPr lvl="1"/>
            <a:r>
              <a:rPr lang="en-US" sz="2400" dirty="0" err="1"/>
              <a:t>MacOSX</a:t>
            </a:r>
            <a:r>
              <a:rPr lang="en-US" sz="2400" dirty="0"/>
              <a:t> Sierra or later</a:t>
            </a:r>
          </a:p>
        </p:txBody>
      </p:sp>
    </p:spTree>
    <p:extLst>
      <p:ext uri="{BB962C8B-B14F-4D97-AF65-F5344CB8AC3E}">
        <p14:creationId xmlns:p14="http://schemas.microsoft.com/office/powerpoint/2010/main" val="270661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Enter Required Data into GUI</a:t>
            </a:r>
          </a:p>
          <a:p>
            <a:r>
              <a:rPr lang="en-US" sz="3000" dirty="0"/>
              <a:t>Upload SMS and Weather Data</a:t>
            </a:r>
          </a:p>
          <a:p>
            <a:r>
              <a:rPr lang="en-US" sz="3000" dirty="0"/>
              <a:t>Train the RNN/Model</a:t>
            </a:r>
          </a:p>
          <a:p>
            <a:r>
              <a:rPr lang="en-US" sz="3000" dirty="0"/>
              <a:t>Save RNN/Model Parameters</a:t>
            </a:r>
          </a:p>
          <a:p>
            <a:r>
              <a:rPr lang="en-US" sz="3000" dirty="0"/>
              <a:t>Load Parameters from File</a:t>
            </a:r>
          </a:p>
          <a:p>
            <a:r>
              <a:rPr lang="en-US" sz="3000" dirty="0"/>
              <a:t>Generate Irrigation Recommendation Report</a:t>
            </a:r>
          </a:p>
        </p:txBody>
      </p:sp>
    </p:spTree>
    <p:extLst>
      <p:ext uri="{BB962C8B-B14F-4D97-AF65-F5344CB8AC3E}">
        <p14:creationId xmlns:p14="http://schemas.microsoft.com/office/powerpoint/2010/main" val="420791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–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3777622"/>
          </a:xfrm>
        </p:spPr>
        <p:txBody>
          <a:bodyPr>
            <a:norm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3000" dirty="0"/>
              <a:t>GUI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000" dirty="0"/>
              <a:t>IRS Interface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000" dirty="0"/>
              <a:t>DL4J/RNN</a:t>
            </a:r>
          </a:p>
        </p:txBody>
      </p:sp>
      <p:pic>
        <p:nvPicPr>
          <p:cNvPr id="4" name="Picture 3" descr="C:\Users\raulerh\AppData\Local\Microsoft\Windows\INetCacheContent.Word\SystemArchitectur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643" y="3386190"/>
            <a:ext cx="6827157" cy="32051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919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Classes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786" y="1337330"/>
            <a:ext cx="1765112" cy="17883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201" y="1264555"/>
            <a:ext cx="1752600" cy="32289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94" y="1337330"/>
            <a:ext cx="2181879" cy="22314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6274" y="192227"/>
            <a:ext cx="2171700" cy="9620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274" y="822277"/>
            <a:ext cx="2171700" cy="962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2072" y="1432594"/>
            <a:ext cx="2171700" cy="9620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6274" y="2128294"/>
            <a:ext cx="2205374" cy="9518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9694" y="3489820"/>
            <a:ext cx="2933861" cy="32293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93555" y="4428996"/>
            <a:ext cx="2152650" cy="20859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12648" y="2879042"/>
            <a:ext cx="4679352" cy="389118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10673" y="3032725"/>
            <a:ext cx="2201975" cy="36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54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Wireframe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239536" y="1822940"/>
            <a:ext cx="7371391" cy="439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466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</TotalTime>
  <Words>205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Irrigation Recommendation System (IRS) Project   Project Objectives, Features, and Design </vt:lpstr>
      <vt:lpstr>Problem Description</vt:lpstr>
      <vt:lpstr>Project Objectives</vt:lpstr>
      <vt:lpstr>Project Information</vt:lpstr>
      <vt:lpstr>Project Specs</vt:lpstr>
      <vt:lpstr>System Features</vt:lpstr>
      <vt:lpstr>System Architecture – Components</vt:lpstr>
      <vt:lpstr>System Classes</vt:lpstr>
      <vt:lpstr>GUI Wireframe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Irrigation Recommendation System </dc:title>
  <dc:creator>OAWP_Okeechobee</dc:creator>
  <cp:lastModifiedBy>OAWP_Okeechobee</cp:lastModifiedBy>
  <cp:revision>60</cp:revision>
  <dcterms:created xsi:type="dcterms:W3CDTF">2017-08-02T22:23:07Z</dcterms:created>
  <dcterms:modified xsi:type="dcterms:W3CDTF">2017-12-06T14:19:01Z</dcterms:modified>
</cp:coreProperties>
</file>