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68" r:id="rId4"/>
    <p:sldId id="265" r:id="rId5"/>
    <p:sldId id="258" r:id="rId6"/>
    <p:sldId id="259" r:id="rId7"/>
    <p:sldId id="264" r:id="rId8"/>
    <p:sldId id="261" r:id="rId9"/>
    <p:sldId id="262" r:id="rId10"/>
    <p:sldId id="263" r:id="rId11"/>
    <p:sldId id="260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5"/>
    <p:restoredTop sz="94651"/>
  </p:normalViewPr>
  <p:slideViewPr>
    <p:cSldViewPr snapToGrid="0" snapToObjects="1">
      <p:cViewPr varScale="1">
        <p:scale>
          <a:sx n="148" d="100"/>
          <a:sy n="148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A52E9-D8F7-A04A-B55E-BD7BB7D731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C403B-CB43-1F4E-8A1B-91C20DFF7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2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C403B-CB43-1F4E-8A1B-91C20DFF7D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8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1748-EEC7-AD40-AF30-2201C60C4BB1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359-A905-454D-B5DB-FD4757CAA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1748-EEC7-AD40-AF30-2201C60C4BB1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359-A905-454D-B5DB-FD4757CAA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7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1748-EEC7-AD40-AF30-2201C60C4BB1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359-A905-454D-B5DB-FD4757CAA69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43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1748-EEC7-AD40-AF30-2201C60C4BB1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359-A905-454D-B5DB-FD4757CAA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7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1748-EEC7-AD40-AF30-2201C60C4BB1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359-A905-454D-B5DB-FD4757CAA6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899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1748-EEC7-AD40-AF30-2201C60C4BB1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359-A905-454D-B5DB-FD4757CAA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5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1748-EEC7-AD40-AF30-2201C60C4BB1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359-A905-454D-B5DB-FD4757CAA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3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1748-EEC7-AD40-AF30-2201C60C4BB1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359-A905-454D-B5DB-FD4757CAA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1748-EEC7-AD40-AF30-2201C60C4BB1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359-A905-454D-B5DB-FD4757CAA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1748-EEC7-AD40-AF30-2201C60C4BB1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359-A905-454D-B5DB-FD4757CAA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4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1748-EEC7-AD40-AF30-2201C60C4BB1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359-A905-454D-B5DB-FD4757CAA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1748-EEC7-AD40-AF30-2201C60C4BB1}" type="datetimeFigureOut">
              <a:rPr lang="en-US" smtClean="0"/>
              <a:t>4/3/21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359-A905-454D-B5DB-FD4757CAA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1748-EEC7-AD40-AF30-2201C60C4BB1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359-A905-454D-B5DB-FD4757CAA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1748-EEC7-AD40-AF30-2201C60C4BB1}" type="datetimeFigureOut">
              <a:rPr lang="en-US" smtClean="0"/>
              <a:t>4/3/21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359-A905-454D-B5DB-FD4757CAA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1748-EEC7-AD40-AF30-2201C60C4BB1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359-A905-454D-B5DB-FD4757CAA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1748-EEC7-AD40-AF30-2201C60C4BB1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359-A905-454D-B5DB-FD4757CAA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F1748-EEC7-AD40-AF30-2201C60C4BB1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8B4359-A905-454D-B5DB-FD4757CAA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6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CDD7-2D28-7B48-9D09-F9EC1697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PET SHOP – PISI.BG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4041D-23C0-424F-9333-70A7FEEC2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VALENTIN NENKOV AND HRISTO HRISTOV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4DDC8F-6BD0-234C-A784-D789604D1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48" y="484488"/>
            <a:ext cx="4498456" cy="274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9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68B0-E894-1A4B-A65A-ED0B6AFC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AND IMAGE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C5473-C1BF-1948-8EF7-C70099FD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43" y="2132823"/>
            <a:ext cx="9816352" cy="2341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59FA9-1551-2344-942F-3E50A29C9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42" y="4593527"/>
            <a:ext cx="9816353" cy="165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6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DED5-1FBE-384E-99E7-CFC34536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AND ORDER 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12DCF-CEE9-0142-A46E-1A08DE2D1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727" y="4776162"/>
            <a:ext cx="9789459" cy="7480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3F2AD-CFA2-5243-85FB-DAC40487D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28" y="2056420"/>
            <a:ext cx="9789459" cy="236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1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EA4F-2888-2745-B217-10A23622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D2451-119C-2345-858C-80CA1D3E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51" y="1335741"/>
            <a:ext cx="3845646" cy="438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2854-CBC0-0546-B4BE-99612EDB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73567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0EF4-67A8-734F-9F26-D25E9BDF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38DF-F73B-3548-8756-7F3A2A522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826798"/>
          </a:xfrm>
        </p:spPr>
        <p:txBody>
          <a:bodyPr numCol="3">
            <a:normAutofit/>
          </a:bodyPr>
          <a:lstStyle/>
          <a:p>
            <a:r>
              <a:rPr lang="en-US" dirty="0"/>
              <a:t>JAVA 11</a:t>
            </a:r>
          </a:p>
          <a:p>
            <a:r>
              <a:rPr lang="en-US" dirty="0"/>
              <a:t>IntelliJ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MySQL Workbench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Spring Rest</a:t>
            </a:r>
          </a:p>
          <a:p>
            <a:r>
              <a:rPr lang="en-US" dirty="0"/>
              <a:t>Tomcat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Lombok</a:t>
            </a:r>
          </a:p>
          <a:p>
            <a:r>
              <a:rPr lang="en-US" dirty="0"/>
              <a:t>Hibernate</a:t>
            </a:r>
          </a:p>
          <a:p>
            <a:r>
              <a:rPr lang="en-US" dirty="0"/>
              <a:t>Java Mail Sender</a:t>
            </a:r>
          </a:p>
          <a:p>
            <a:r>
              <a:rPr lang="en-US" dirty="0" err="1"/>
              <a:t>Bcrypt</a:t>
            </a:r>
            <a:endParaRPr lang="en-US" dirty="0"/>
          </a:p>
          <a:p>
            <a:r>
              <a:rPr lang="en-US" dirty="0"/>
              <a:t>Swagger</a:t>
            </a:r>
          </a:p>
          <a:p>
            <a:r>
              <a:rPr lang="en-US" dirty="0"/>
              <a:t>Logger</a:t>
            </a:r>
          </a:p>
          <a:p>
            <a:r>
              <a:rPr lang="en-US" dirty="0"/>
              <a:t>Spring Validation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8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B0D5-99B1-FA4F-9331-BF181F77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2F4F-3472-C245-B7DC-F06E0CD60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21034"/>
          </a:xfrm>
        </p:spPr>
        <p:txBody>
          <a:bodyPr numCol="3"/>
          <a:lstStyle/>
          <a:p>
            <a:r>
              <a:rPr lang="en-US" sz="1600" u="sng" dirty="0"/>
              <a:t>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REGISTER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LOGIN/LOGOUT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EDIT 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DELETE 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SEARCH/FILTER PRODUCTS BY MULTIPLY CRITERIAS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SORT BY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PERSONAL DISCOUNT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BUY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E-MAIL NOTIFICATIONS</a:t>
            </a: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600" u="sng" dirty="0"/>
              <a:t>ADMIN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CREATE ADMIN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DELETE ADMIN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ADD/EDIT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ADD/EDIT SUBCATEGORY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ADD/EDIT MANUFACTURER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ADD/EDIT/STOP PROMOTIONS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ADD/EDIT/DELETE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 IMAGES</a:t>
            </a:r>
          </a:p>
          <a:p>
            <a:pPr>
              <a:buFont typeface="Wingdings" pitchFamily="2" charset="2"/>
              <a:buChar char="Ø"/>
            </a:pPr>
            <a:r>
              <a:rPr lang="en-US" sz="1600" u="sng" dirty="0"/>
              <a:t>REPORT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DAILY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MONTHLY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ANNUAL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4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2A09-E998-8E47-AED3-CB8B8129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05081" cy="1905000"/>
          </a:xfrm>
        </p:spPr>
        <p:txBody>
          <a:bodyPr/>
          <a:lstStyle/>
          <a:p>
            <a:r>
              <a:rPr lang="en-US" dirty="0"/>
              <a:t>E/R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36F60-E23F-B742-A726-A9152DE3D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81" y="573067"/>
            <a:ext cx="8893113" cy="576498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45C8EC-2153-7C4C-92ED-447591EEE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064" y="3194298"/>
            <a:ext cx="3923677" cy="39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8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6B2F-5D2A-0C4B-A590-979E01E9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990" y="0"/>
            <a:ext cx="6481482" cy="132080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USER 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2949B-A41D-634A-8541-BF6B201C3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847" y="660400"/>
            <a:ext cx="8193741" cy="6063129"/>
          </a:xfrm>
        </p:spPr>
      </p:pic>
    </p:spTree>
    <p:extLst>
      <p:ext uri="{BB962C8B-B14F-4D97-AF65-F5344CB8AC3E}">
        <p14:creationId xmlns:p14="http://schemas.microsoft.com/office/powerpoint/2010/main" val="33633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AB93-B44C-6945-9F75-19D650A0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15" y="699440"/>
            <a:ext cx="9613861" cy="1080938"/>
          </a:xfrm>
        </p:spPr>
        <p:txBody>
          <a:bodyPr/>
          <a:lstStyle/>
          <a:p>
            <a:r>
              <a:rPr lang="en-US" dirty="0"/>
              <a:t>PRODUCT 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61DE2-33B7-0A4E-AFB6-1BEE72D3E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8" y="2350994"/>
            <a:ext cx="9888072" cy="338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3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B00D-7BDE-8F43-A60C-AFB994C9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MANUFACTURER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40CFD-02C6-D34A-938B-CB81DAE83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9" y="2882970"/>
            <a:ext cx="9753600" cy="247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7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AC55-D31B-564F-A046-E1A75C49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AND SUBCATEGORY 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38E0CD-45DF-C747-BA52-218C92965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836" y="2223248"/>
            <a:ext cx="9798424" cy="20529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15CCCF-D398-B340-BD4A-E585C018A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4491316"/>
            <a:ext cx="9798424" cy="208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3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19A9-FE17-114E-96A6-9B9608C4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STATUS AND PAYMENT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AFEC5-DBB7-A04A-BC4F-C1C722FE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2" y="2070847"/>
            <a:ext cx="9888072" cy="2250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1097D2-F491-8B4D-8A45-8A5F34FE8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82" y="4410635"/>
            <a:ext cx="9888072" cy="23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048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138</Words>
  <Application>Microsoft Macintosh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PET SHOP – PISI.BG</vt:lpstr>
      <vt:lpstr>USED TECHNOLOGIES</vt:lpstr>
      <vt:lpstr>MAIN FUNCTIONALITY</vt:lpstr>
      <vt:lpstr>E/R DIAGRAM</vt:lpstr>
      <vt:lpstr>USER CONTROLLER</vt:lpstr>
      <vt:lpstr>PRODUCT CONTROLLER</vt:lpstr>
      <vt:lpstr>MANUFACTURER CONTROLLER</vt:lpstr>
      <vt:lpstr>CATEGORY AND SUBCATEGORY CONTROLLER</vt:lpstr>
      <vt:lpstr>ORDER STATUS AND PAYMENT CONTROLLER</vt:lpstr>
      <vt:lpstr>DISCOUNT AND IMAGE CONTROLLER</vt:lpstr>
      <vt:lpstr>CART AND ORDER CONTROLLER</vt:lpstr>
      <vt:lpstr>QUESTIONS</vt:lpstr>
      <vt:lpstr>THANK YOU FOR YOUR ATTENTION!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SHOP – PISI.BG</dc:title>
  <dc:creator>Microsoft Office User</dc:creator>
  <cp:lastModifiedBy>Microsoft Office User</cp:lastModifiedBy>
  <cp:revision>13</cp:revision>
  <dcterms:created xsi:type="dcterms:W3CDTF">2021-04-01T12:16:06Z</dcterms:created>
  <dcterms:modified xsi:type="dcterms:W3CDTF">2021-04-03T16:15:37Z</dcterms:modified>
</cp:coreProperties>
</file>