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7" r:id="rId2"/>
    <p:sldId id="259" r:id="rId3"/>
    <p:sldId id="260" r:id="rId4"/>
    <p:sldId id="261" r:id="rId5"/>
    <p:sldId id="284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B3A0-C791-4E7A-A72E-B79B92463F2A}" type="datetimeFigureOut">
              <a:rPr lang="zh-CN" altLang="en-US" smtClean="0"/>
              <a:t>2022/05/04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1AD82-D6A3-47D4-AA76-FB4A64E4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4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6827661-8D51-73A6-455F-AB0A14112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62E10A-E3F4-427E-9247-07DC9F22E72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2F5B03C-E046-9719-C2C3-C7ED23EFF0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5125076-EEAD-82A5-C0FE-CC0C6ED36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C600F96-2128-72C1-5222-535BE13AE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49F6E4-1F3D-448B-999E-B74B2FF22B6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1C5CED0-6C55-C275-87B8-4D7B6EA214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6F6FE7-D41E-D0A3-5FD4-8205BD91C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09DF021-3465-6AFF-C05B-C5679E19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DB4B1-09F5-47BD-9BEE-196B0189F59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F21610-6E38-0703-7E72-BD1CE41400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63500F5-DBD2-8977-53BA-4E400A7D4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2FAA317-D001-5E5B-BB7C-D9BD1CB92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07D611-7D2C-4666-9230-80B10C754C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B521340-DE6D-F67F-AD74-EF898A2363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B0A81BE-23B3-EF50-6FF7-46E18A026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EB192FB-69CA-E0F7-320F-EDCEC4CE8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731273-BC4A-47F7-A076-0EBEC733DCE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095163B-4C3F-25BF-7AEC-190D0DFB10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D44A9EA-F87D-628A-2937-26A769BA4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51B85D4-5664-B264-99EE-AC9F5B783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C0D8DD-0CB7-46F2-9D4B-FB68D1464D7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A4B2482-6003-D2F8-329E-864F369584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685FCFB-A772-5227-1AB3-44627C9CB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A7F99EE-4A4D-7A5D-13F1-79BC6F440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BE236-64A3-44C7-AFD0-F849CA67DB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EEFF51C-0598-94AC-C5ED-D9840B14CB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EBB6CBC-8F22-918D-B85E-BA1935CB2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60BA384-4523-EC0F-13D1-CC1CBF417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81298E-BA33-4C1F-A2DD-44A8FE5DBA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BE5BCDC-96E6-A85F-5787-044CBC51F0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AB7748-17B4-DBB5-CB40-ACC7A3BAD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15F5FEA-2F7F-4E4C-763D-A9ADAE74E5A8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DFDBBE7-9AC8-4747-FB2D-45B84AF6B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2C4F17C-412C-523C-7882-0C3A1FFB7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8A167D2-0D52-D497-4C99-2D3EB4882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B6D1233-D070-74FC-D5CF-C5890D4B9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2B87FF4-78F6-57B4-9D4C-D80D58D8A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8D97A74-8055-B94B-96B2-F1E2F408D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6B06F4B-E046-94C0-DD15-29004F97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9D608C3-5FD7-8B45-00AA-C0099BB4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EE8BA10-CD97-8E71-D9A4-A8864DC836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/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A4147C9-D4FB-3289-7C72-40A726BAD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38BE1F2-3424-FB5B-6972-1C9A97E27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342146B-B64F-41F1-0D7B-91659E6E64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29F72A-9DB7-4F77-A377-B49AE760E6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66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012057D-7B3C-3CE6-BC13-FD403DA40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45F4992-8A76-A7DE-1F14-DD992F4A2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734002A-DB40-6201-EF71-2AF0365B4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C325E-C84A-442E-B8BA-F946AE446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4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31EFE41-92FC-5005-9960-ED4BEEC39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34DF4DC-D0F0-F0AA-0EE1-3D827FFED5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5DF3CA-A3DC-ECC3-AA65-C53CA87EEE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0B235-F23A-4D29-B245-2F0BB019CA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5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072CCF0-94F1-EC79-6D19-9F9FB405A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53CBE75-3E02-F163-0B58-1B1C03A18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A3B53A-25D0-69A2-592D-A01680F8A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6613A-230B-493B-BCC6-1F443F86FB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58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9CE680D-2E35-7804-DAA2-387CAFC3C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72920A-71B4-D335-263A-B8022FC65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A51A2C-FD65-3B56-D39E-81FB72253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F1957-FCA6-4770-B062-0163D1C2D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1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AB5CDB0-ACE7-664F-57D9-B40C9072F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4D4D692-FF07-C0AD-8E11-5A2B2998B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CDA0D2E-91BE-9E9B-A88D-6AF18D7E4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412B-F404-4A4C-BF5D-C5BA29D1B1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20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E9D32E1-E415-6AD9-22E8-E061F9280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FD9E9F1-237B-F6A8-C70B-3B0D3FC83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F59126-C12F-722F-A01A-747030F8B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B2027-C202-4C33-A804-ADB2AB52FA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3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FAD01AD-9A0F-62B7-003A-B3E2541AC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06F9140-1B7B-28F8-8FDB-19B9F0B0B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1DA1FD-EB58-C140-6628-70940475A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EB00A-5C21-44FB-BC05-E3E31D15A8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1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0C77475-0FAC-6720-9302-03375D785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DA27E14-7104-4157-7AB6-380F5F9C2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4FCA1ED-D2E6-3CBF-127C-4AFCC52A0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2E56E-6A65-405F-8DBF-B1059475A9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1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BFFB5B-9010-0593-79C4-45FD7B132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3A6C646-09C6-9366-0A7B-D86EE6423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820CCC1-8536-7296-E937-0FA850B3B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047E1-9901-47C4-BD92-10E85FD50D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1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38A9AF-D2E6-631C-7022-6229C269E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5236C7-DE59-291B-8837-ABC0AD046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FE6D14-A27A-50E6-1D11-0F314C25A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5E763-F729-427D-BC73-142C84D2A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43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024CD5-1E64-2D35-B7C3-DEE7A28374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D3F6E2-18E9-41FF-89A2-AE158D37ED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E962EE-2A7B-D6EC-5F20-39CB82B2BC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B6464C-1A08-6DAC-2945-88DCBF9A46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EC07FF-E061-8E55-90BC-E7BE237320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D7CF608-1D92-4AEA-F7E7-826EEA41E9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E8E56B5-1A31-AA4D-9BFF-F344E7655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55125E8-6806-25B8-F52B-CD7098466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3F15BA-32C6-854F-4C1A-C8BDB3CE5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1018BB7D-BC88-CED4-3096-9DF35C9FDB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63F6F8E3-9FCC-BAA7-6B47-07C8F91FA1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33CD0858-16A1-0D51-E723-43C91E095E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D6D96D3B-1E8F-445B-93C2-D9478FC6F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4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E86D8240-BA24-0041-6FE3-995C28903F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TINY sample language and it</a:t>
            </a:r>
            <a:r>
              <a:rPr lang="en-US" altLang="zh-CN" sz="4000">
                <a:latin typeface="Times New Roman" panose="02020603050405020304" pitchFamily="18" charset="0"/>
              </a:rPr>
              <a:t>’</a:t>
            </a:r>
            <a:r>
              <a:rPr lang="en-US" altLang="zh-CN" sz="4000"/>
              <a:t>s scanner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C45E02-D99F-0637-4886-E8D8E7CA4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 The TINY Language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742F0D-FA49-F510-E792-B1B5A369D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Syntax description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A program is a sequence of statements separated by semicolons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Declarations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No procedures and no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Data Type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All variables are integer variables, and variables are declared by assigning values to them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8D45E1-97F9-F70F-68AF-5679C3B82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305800" cy="4038600"/>
          </a:xfrm>
        </p:spPr>
        <p:txBody>
          <a:bodyPr/>
          <a:lstStyle/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Statement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Two control statements: if-statement and repeat-statement, read and write statements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Boolean and integer arithmetic expressions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</a:rPr>
              <a:t>Comment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Comments are allowed within curly bracket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BC881BC-808A-889D-05F6-3A9153AE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305800" cy="5410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{sample program in TINY language- computes factorial}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read x;  { input an integer }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if 0&lt;x then  { don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800">
                <a:solidFill>
                  <a:srgbClr val="000000"/>
                </a:solidFill>
              </a:rPr>
              <a:t>t compute if x&lt;=0 }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fact:=1;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repeat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fact := fact*x;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x := x-1;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until x=0;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write fact; {output factorial of x}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7713EFD-1A88-8F05-0DA0-9FBF42DE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81001"/>
            <a:ext cx="15378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F15DC6-BCF4-5AFE-EE8B-9323F55A5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9164" y="2819400"/>
            <a:ext cx="7793037" cy="1143000"/>
          </a:xfrm>
        </p:spPr>
        <p:txBody>
          <a:bodyPr/>
          <a:lstStyle/>
          <a:p>
            <a:pPr algn="ctr" eaLnBrk="1" hangingPunct="1"/>
            <a:r>
              <a:rPr lang="en-US" altLang="zh-CN" sz="4000"/>
              <a:t>2. Implementation of a TINY Scanner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0E15323-E7EF-1D7E-6379-C19B8D037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609600"/>
            <a:ext cx="7696200" cy="1143000"/>
          </a:xfrm>
        </p:spPr>
        <p:txBody>
          <a:bodyPr/>
          <a:lstStyle/>
          <a:p>
            <a:pPr eaLnBrk="1" hangingPunct="1"/>
            <a:r>
              <a:rPr lang="en-US" altLang="zh-CN" sz="3600"/>
              <a:t>2.1 Implementing a Scanner for the Sample Language TINY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559E5A-9956-A47E-3483-E33D690EC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8153400" cy="129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/>
              <a:t>The lexical structure of TINY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4EF25432-3272-6EAD-6C0D-5147663A28D2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971801"/>
          <a:ext cx="8001000" cy="206057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38369292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135480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5150727"/>
                    </a:ext>
                  </a:extLst>
                </a:gridCol>
              </a:tblGrid>
              <a:tr h="518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Reserved Words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Special Symbols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Other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06978"/>
                  </a:ext>
                </a:extLst>
              </a:tr>
              <a:tr h="1542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if then else 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repeat until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read write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      -     *    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      &lt;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 )     ;    :=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identifier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4193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0A142B5-B508-7B4D-CAF0-AD3BC5634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Construct a DFA for the scanner directly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35AEA435-D06D-7F24-9B9A-9C5E9F4C7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7924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014A32C-C06D-775B-DC1D-1E378F18D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"/>
            <a:ext cx="83820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Explanation: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All accepting states are collected into one state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/>
              <a:t>DONE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/>
              <a:t>, the different token recognized is saved in a variable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Construct a table of reserved words, reserved words are considered only after an identifier has been recognized, and then to look up the identifier in the table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/>
              <a:t>The implementation of the DFA uses the doubly nested case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Office PowerPoint</Application>
  <PresentationFormat>宽屏</PresentationFormat>
  <Paragraphs>53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Arial</vt:lpstr>
      <vt:lpstr>Tahoma</vt:lpstr>
      <vt:lpstr>Times New Roman</vt:lpstr>
      <vt:lpstr>Wingdings</vt:lpstr>
      <vt:lpstr>Blends</vt:lpstr>
      <vt:lpstr>The TINY sample language and it’s scanner</vt:lpstr>
      <vt:lpstr>1.1 The TINY Language</vt:lpstr>
      <vt:lpstr>PowerPoint 演示文稿</vt:lpstr>
      <vt:lpstr>PowerPoint 演示文稿</vt:lpstr>
      <vt:lpstr>2. Implementation of a TINY Scanner</vt:lpstr>
      <vt:lpstr>2.1 Implementing a Scanner for the Sample Language TINY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TINY sample language and it’s scanner</dc:title>
  <dc:creator>黄 荣权</dc:creator>
  <cp:lastModifiedBy>黄 荣权</cp:lastModifiedBy>
  <cp:revision>1</cp:revision>
  <dcterms:created xsi:type="dcterms:W3CDTF">2022-05-04T08:18:35Z</dcterms:created>
  <dcterms:modified xsi:type="dcterms:W3CDTF">2022-05-04T08:20:04Z</dcterms:modified>
</cp:coreProperties>
</file>