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950" r:id="rId2"/>
    <p:sldId id="3456" r:id="rId3"/>
    <p:sldId id="3457" r:id="rId4"/>
    <p:sldId id="345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B381B-BE62-4275-9A8F-F380977D0B2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5455B-0B1C-489B-BED2-7A931A62C1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89ECE-7BE9-4877-9200-999FD19319AD}" type="datetime1">
              <a:rPr lang="zh-CN" altLang="en-US" sz="1200" smtClean="0">
                <a:latin typeface="Times New Roman" panose="02020603050405020304" pitchFamily="18" charset="0"/>
              </a:rPr>
              <a:t>2023/04/20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A1AE42-BC7D-4C04-B437-2F61EF5C275B}" type="slidenum">
              <a:rPr lang="zh-CN" altLang="en-US" sz="1200">
                <a:latin typeface="Times New Roman" panose="02020603050405020304" pitchFamily="18" charset="0"/>
              </a:rPr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89ECE-7BE9-4877-9200-999FD19319AD}" type="datetime1">
              <a:rPr lang="zh-CN" altLang="en-US" sz="1200" smtClean="0">
                <a:latin typeface="Times New Roman" panose="02020603050405020304" pitchFamily="18" charset="0"/>
              </a:rPr>
              <a:t>2023/04/20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A1AE42-BC7D-4C04-B437-2F61EF5C275B}" type="slidenum">
              <a:rPr lang="zh-CN" altLang="en-US" sz="1200">
                <a:latin typeface="Times New Roman" panose="02020603050405020304" pitchFamily="18" charset="0"/>
              </a:rPr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89ECE-7BE9-4877-9200-999FD19319AD}" type="datetime1">
              <a:rPr lang="zh-CN" altLang="en-US" sz="1200" smtClean="0">
                <a:latin typeface="Times New Roman" panose="02020603050405020304" pitchFamily="18" charset="0"/>
              </a:rPr>
              <a:t>2023/04/20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A1AE42-BC7D-4C04-B437-2F61EF5C275B}" type="slidenum">
              <a:rPr lang="zh-CN" altLang="en-US" sz="1200">
                <a:latin typeface="Times New Roman" panose="02020603050405020304" pitchFamily="18" charset="0"/>
              </a:rPr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89ECE-7BE9-4877-9200-999FD19319AD}" type="datetime1">
              <a:rPr lang="zh-CN" altLang="en-US" sz="1200" smtClean="0">
                <a:latin typeface="Times New Roman" panose="02020603050405020304" pitchFamily="18" charset="0"/>
              </a:rPr>
              <a:t>2023/04/20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A1AE42-BC7D-4C04-B437-2F61EF5C275B}" type="slidenum">
              <a:rPr lang="zh-CN" altLang="en-US" sz="1200">
                <a:latin typeface="Times New Roman" panose="02020603050405020304" pitchFamily="18" charset="0"/>
              </a:rPr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7862" y="6408601"/>
            <a:ext cx="37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5736B8-A0F2-45B4-ABF6-63C0629B861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78691" y="200373"/>
            <a:ext cx="11377880" cy="487905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780116"/>
            <a:ext cx="5350933" cy="72000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l"/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5073650" y="783926"/>
            <a:ext cx="4735368" cy="4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449" y="-45737"/>
            <a:ext cx="853551" cy="9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261A-5B22-4286-B9B5-83A5A029461A}" type="datetimeFigureOut">
              <a:rPr lang="zh-CN" altLang="en-US" smtClean="0"/>
              <a:t>2023/04/20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BF3D-7C14-4D97-A428-CC6DA829F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课程设计目的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632563" y="1069214"/>
            <a:ext cx="10534389" cy="5286375"/>
          </a:xfrm>
        </p:spPr>
        <p:txBody>
          <a:bodyPr>
            <a:normAutofit/>
          </a:bodyPr>
          <a:lstStyle/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一、课程设计目的</a:t>
            </a: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、提高分析问题、解决问题的能力，进一步巩固数字图像处理系统中的基本原理与方法。</a:t>
            </a: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、熟悉掌握一门计算机语言，可以进行数字图像的应用处理的开发设计。</a:t>
            </a:r>
          </a:p>
          <a:p>
            <a:pPr marL="365125" lvl="1" indent="-255905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anose="05040102010807070707" pitchFamily="18" charset="2"/>
              <a:buChar char=""/>
              <a:defRPr/>
            </a:pPr>
            <a:endParaRPr lang="en-US" alt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课程设计题目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632563" y="1069214"/>
            <a:ext cx="10534389" cy="5286375"/>
          </a:xfrm>
        </p:spPr>
        <p:txBody>
          <a:bodyPr>
            <a:normAutofit fontScale="40000" lnSpcReduction="20000"/>
          </a:bodyPr>
          <a:lstStyle/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7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二、课程题目：图像增强处理系统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整个系统要完成的基本功能大致如下：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、以</a:t>
            </a:r>
            <a:r>
              <a:rPr lang="en-US" altLang="zh-CN" sz="6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或其它软件提供的图形用户编程界面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(GUI)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设计系统样式；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、能对图像文件（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bmp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jpg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tiff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 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gif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等）进行打开、保存、另存、打印、退出等功能操作；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、数字图像的统计信息功能：直方图的统计及绘制；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、数字图像的增强处理功能：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）直方图均衡化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）灰度拉伸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）动态范围调整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）空间域平滑算法的各种算法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）空间域锐化算法的各种算法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、彩色数字图像由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RGB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转换成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HIS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空间并分别显示其分量图，对彩色图像进行图像增强。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、数字图像分割功能：采用两种以上方法进行图像分割。</a:t>
            </a:r>
          </a:p>
          <a:p>
            <a:pPr marL="365125" lvl="1" indent="-255905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anose="05040102010807070707" pitchFamily="18" charset="2"/>
              <a:buChar char=""/>
              <a:defRPr/>
            </a:pPr>
            <a:endParaRPr lang="en-US" altLang="zh-CN" sz="3200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课程设计的一般步骤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632563" y="1069214"/>
            <a:ext cx="10534389" cy="5286375"/>
          </a:xfrm>
        </p:spPr>
        <p:txBody>
          <a:bodyPr>
            <a:normAutofit/>
          </a:bodyPr>
          <a:lstStyle/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zh-CN" altLang="en-US" sz="27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三、课程设计的一般步骤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）搜集资料；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）分析与设计，包含确定人机交互方法；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）程序设计：运用掌握的语言，编写程序，实现所设计的功能。</a:t>
            </a:r>
          </a:p>
          <a:p>
            <a:pPr marL="109220" lvl="1" indent="0" algn="just">
              <a:lnSpc>
                <a:spcPct val="110000"/>
              </a:lnSpc>
              <a:spcBef>
                <a:spcPts val="0"/>
              </a:spcBef>
              <a:buSzPct val="6800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）调试与测试：自行调试程序，同学之间交叉测试程序，并记录测试情况。</a:t>
            </a:r>
          </a:p>
          <a:p>
            <a:pPr marL="365125" lvl="1" indent="-255905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anose="05040102010807070707" pitchFamily="18" charset="2"/>
              <a:buChar char=""/>
              <a:defRPr/>
            </a:pPr>
            <a:endParaRPr lang="en-US" altLang="zh-CN" sz="3200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要求</a:t>
            </a: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632563" y="1069214"/>
            <a:ext cx="10534389" cy="5286375"/>
          </a:xfrm>
        </p:spPr>
        <p:txBody>
          <a:bodyPr>
            <a:normAutofit/>
          </a:bodyPr>
          <a:lstStyle/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zh-CN" altLang="en-US" sz="27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四、要求</a:t>
            </a: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、自行分小组，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人为一个小组。小组成员指定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人为组长，其余成员须对课程设计具有明确的分工；</a:t>
            </a:r>
            <a:endParaRPr lang="en-US" altLang="zh-CN" sz="2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、要求独立完成设计项目，开发工具可以为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MATLAB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，也可为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等，具体自选。各组长有责任督促组员完成任务；</a:t>
            </a:r>
            <a:endParaRPr lang="en-US" altLang="zh-CN" sz="2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、尽量不使用封装好的现成的库，对于独立实现算法撰写的小组可进行加分；</a:t>
            </a:r>
            <a:endParaRPr lang="en-US" altLang="zh-CN" sz="27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、鼓励大家根据兴趣和需求，自定义开发更多功能模块；</a:t>
            </a:r>
          </a:p>
          <a:p>
            <a:pPr marL="109220" lvl="1" indent="0" algn="just">
              <a:spcBef>
                <a:spcPts val="0"/>
              </a:spcBef>
              <a:buSzPct val="68000"/>
              <a:buNone/>
              <a:defRPr/>
            </a:pP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、时间为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31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~6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日。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14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日上午的课上进行现场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展示，需对系统设计思路、功能模块等内容进行讲解。每个小组</a:t>
            </a:r>
            <a:r>
              <a:rPr lang="en-US" altLang="zh-CN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7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分钟时间。</a:t>
            </a:r>
          </a:p>
          <a:p>
            <a:pPr marL="365125" lvl="1" indent="-255905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anose="05040102010807070707" pitchFamily="18" charset="2"/>
              <a:buChar char=""/>
              <a:defRPr/>
            </a:pPr>
            <a:endParaRPr lang="en-US" altLang="zh-CN" sz="3200" b="1" dirty="0"/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32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RkNjhmNmRkMGM4MDU1OWJlNzIzNzM1MjcxMzcyZ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451</Words>
  <Application>Microsoft Office PowerPoint</Application>
  <PresentationFormat>宽屏</PresentationFormat>
  <Paragraphs>43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华文中宋</vt:lpstr>
      <vt:lpstr>微软雅黑</vt:lpstr>
      <vt:lpstr>Arial</vt:lpstr>
      <vt:lpstr>Times New Roman</vt:lpstr>
      <vt:lpstr>Wingdings 3</vt:lpstr>
      <vt:lpstr>Office 主题​​</vt:lpstr>
      <vt:lpstr>课程设计目的</vt:lpstr>
      <vt:lpstr>课程设计题目</vt:lpstr>
      <vt:lpstr>课程设计的一般步骤</vt:lpstr>
      <vt:lpstr>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jinzhou cao</dc:creator>
  <cp:lastModifiedBy>黄 荣权</cp:lastModifiedBy>
  <cp:revision>8</cp:revision>
  <dcterms:created xsi:type="dcterms:W3CDTF">2022-04-14T10:27:00Z</dcterms:created>
  <dcterms:modified xsi:type="dcterms:W3CDTF">2023-04-20T03:10:17Z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E9155A8192CB43558A9F1F907130B1B5</vt:lpwstr>
  </property>
  <property fmtid="{D5CDD505-2E9C-101B-9397-08002B2CF9AE}" pid="3" name="KSOProductBuildVer">
    <vt:lpwstr>2052-11.1.0.11744</vt:lpwstr>
  </property>
</Properties>
</file>