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 id="2147483792" r:id="rId14"/>
  </p:sldMasterIdLst>
  <p:notesMasterIdLst>
    <p:notesMasterId r:id="rId71"/>
  </p:notesMasterIdLst>
  <p:sldIdLst>
    <p:sldId id="256" r:id="rId15"/>
    <p:sldId id="258" r:id="rId16"/>
    <p:sldId id="3200" r:id="rId17"/>
    <p:sldId id="259" r:id="rId18"/>
    <p:sldId id="260" r:id="rId19"/>
    <p:sldId id="261" r:id="rId20"/>
    <p:sldId id="262" r:id="rId21"/>
    <p:sldId id="380" r:id="rId22"/>
    <p:sldId id="381" r:id="rId23"/>
    <p:sldId id="440" r:id="rId24"/>
    <p:sldId id="263" r:id="rId25"/>
    <p:sldId id="3201" r:id="rId26"/>
    <p:sldId id="264" r:id="rId27"/>
    <p:sldId id="3202" r:id="rId28"/>
    <p:sldId id="3203" r:id="rId29"/>
    <p:sldId id="265" r:id="rId30"/>
    <p:sldId id="382" r:id="rId31"/>
    <p:sldId id="442" r:id="rId32"/>
    <p:sldId id="441" r:id="rId33"/>
    <p:sldId id="2727" r:id="rId34"/>
    <p:sldId id="3204" r:id="rId35"/>
    <p:sldId id="275" r:id="rId36"/>
    <p:sldId id="343" r:id="rId37"/>
    <p:sldId id="344" r:id="rId38"/>
    <p:sldId id="384" r:id="rId39"/>
    <p:sldId id="3205" r:id="rId40"/>
    <p:sldId id="3207" r:id="rId41"/>
    <p:sldId id="3208" r:id="rId42"/>
    <p:sldId id="3209" r:id="rId43"/>
    <p:sldId id="3210" r:id="rId44"/>
    <p:sldId id="3211" r:id="rId45"/>
    <p:sldId id="3212" r:id="rId46"/>
    <p:sldId id="3213" r:id="rId47"/>
    <p:sldId id="1229" r:id="rId48"/>
    <p:sldId id="3214" r:id="rId49"/>
    <p:sldId id="267" r:id="rId50"/>
    <p:sldId id="401" r:id="rId51"/>
    <p:sldId id="389" r:id="rId52"/>
    <p:sldId id="390" r:id="rId53"/>
    <p:sldId id="391" r:id="rId54"/>
    <p:sldId id="999" r:id="rId55"/>
    <p:sldId id="998" r:id="rId56"/>
    <p:sldId id="1990" r:id="rId57"/>
    <p:sldId id="3215" r:id="rId58"/>
    <p:sldId id="2150" r:id="rId59"/>
    <p:sldId id="393" r:id="rId60"/>
    <p:sldId id="394" r:id="rId61"/>
    <p:sldId id="395" r:id="rId62"/>
    <p:sldId id="734" r:id="rId63"/>
    <p:sldId id="735" r:id="rId64"/>
    <p:sldId id="1511" r:id="rId65"/>
    <p:sldId id="1512" r:id="rId66"/>
    <p:sldId id="1513" r:id="rId67"/>
    <p:sldId id="3216" r:id="rId68"/>
    <p:sldId id="3217" r:id="rId69"/>
    <p:sldId id="3218" r:id="rId70"/>
  </p:sldIdLst>
  <p:sldSz cx="9144000" cy="5143500"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varScale="1">
        <p:scale>
          <a:sx n="84" d="100"/>
          <a:sy n="84" d="100"/>
        </p:scale>
        <p:origin x="-96" y="-102"/>
      </p:cViewPr>
      <p:guideLst>
        <p:guide orient="horz" pos="1620"/>
        <p:guide pos="2873"/>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notesMaster" Target="notesMasters/notesMaster1.xml"/><Relationship Id="rId70" Type="http://schemas.openxmlformats.org/officeDocument/2006/relationships/slide" Target="slides/slide56.xml"/><Relationship Id="rId7" Type="http://schemas.openxmlformats.org/officeDocument/2006/relationships/slideMaster" Target="slideMasters/slideMaster6.xml"/><Relationship Id="rId69" Type="http://schemas.openxmlformats.org/officeDocument/2006/relationships/slide" Target="slides/slide55.xml"/><Relationship Id="rId68" Type="http://schemas.openxmlformats.org/officeDocument/2006/relationships/slide" Target="slides/slide54.xml"/><Relationship Id="rId67" Type="http://schemas.openxmlformats.org/officeDocument/2006/relationships/slide" Target="slides/slide53.xml"/><Relationship Id="rId66" Type="http://schemas.openxmlformats.org/officeDocument/2006/relationships/slide" Target="slides/slide52.xml"/><Relationship Id="rId65" Type="http://schemas.openxmlformats.org/officeDocument/2006/relationships/slide" Target="slides/slide51.xml"/><Relationship Id="rId64" Type="http://schemas.openxmlformats.org/officeDocument/2006/relationships/slide" Target="slides/slide50.xml"/><Relationship Id="rId63" Type="http://schemas.openxmlformats.org/officeDocument/2006/relationships/slide" Target="slides/slide49.xml"/><Relationship Id="rId62" Type="http://schemas.openxmlformats.org/officeDocument/2006/relationships/slide" Target="slides/slide48.xml"/><Relationship Id="rId61" Type="http://schemas.openxmlformats.org/officeDocument/2006/relationships/slide" Target="slides/slide47.xml"/><Relationship Id="rId60" Type="http://schemas.openxmlformats.org/officeDocument/2006/relationships/slide" Target="slides/slide46.xml"/><Relationship Id="rId6" Type="http://schemas.openxmlformats.org/officeDocument/2006/relationships/slideMaster" Target="slideMasters/slideMaster5.xml"/><Relationship Id="rId59" Type="http://schemas.openxmlformats.org/officeDocument/2006/relationships/slide" Target="slides/slide45.xml"/><Relationship Id="rId58" Type="http://schemas.openxmlformats.org/officeDocument/2006/relationships/slide" Target="slides/slide44.xml"/><Relationship Id="rId57" Type="http://schemas.openxmlformats.org/officeDocument/2006/relationships/slide" Target="slides/slide43.xml"/><Relationship Id="rId56" Type="http://schemas.openxmlformats.org/officeDocument/2006/relationships/slide" Target="slides/slide42.xml"/><Relationship Id="rId55" Type="http://schemas.openxmlformats.org/officeDocument/2006/relationships/slide" Target="slides/slide41.xml"/><Relationship Id="rId54" Type="http://schemas.openxmlformats.org/officeDocument/2006/relationships/slide" Target="slides/slide40.xml"/><Relationship Id="rId53" Type="http://schemas.openxmlformats.org/officeDocument/2006/relationships/slide" Target="slides/slide39.xml"/><Relationship Id="rId52" Type="http://schemas.openxmlformats.org/officeDocument/2006/relationships/slide" Target="slides/slide38.xml"/><Relationship Id="rId51" Type="http://schemas.openxmlformats.org/officeDocument/2006/relationships/slide" Target="slides/slide37.xml"/><Relationship Id="rId50" Type="http://schemas.openxmlformats.org/officeDocument/2006/relationships/slide" Target="slides/slide36.xml"/><Relationship Id="rId5" Type="http://schemas.openxmlformats.org/officeDocument/2006/relationships/slideMaster" Target="slideMasters/slideMaster4.xml"/><Relationship Id="rId49" Type="http://schemas.openxmlformats.org/officeDocument/2006/relationships/slide" Target="slides/slide35.xml"/><Relationship Id="rId48" Type="http://schemas.openxmlformats.org/officeDocument/2006/relationships/slide" Target="slides/slide34.xml"/><Relationship Id="rId47" Type="http://schemas.openxmlformats.org/officeDocument/2006/relationships/slide" Target="slides/slide33.xml"/><Relationship Id="rId46" Type="http://schemas.openxmlformats.org/officeDocument/2006/relationships/slide" Target="slides/slide32.xml"/><Relationship Id="rId45" Type="http://schemas.openxmlformats.org/officeDocument/2006/relationships/slide" Target="slides/slide31.xml"/><Relationship Id="rId44" Type="http://schemas.openxmlformats.org/officeDocument/2006/relationships/slide" Target="slides/slide30.xml"/><Relationship Id="rId43" Type="http://schemas.openxmlformats.org/officeDocument/2006/relationships/slide" Target="slides/slide29.xml"/><Relationship Id="rId42" Type="http://schemas.openxmlformats.org/officeDocument/2006/relationships/slide" Target="slides/slide28.xml"/><Relationship Id="rId41" Type="http://schemas.openxmlformats.org/officeDocument/2006/relationships/slide" Target="slides/slide27.xml"/><Relationship Id="rId40" Type="http://schemas.openxmlformats.org/officeDocument/2006/relationships/slide" Target="slides/slide26.xml"/><Relationship Id="rId4" Type="http://schemas.openxmlformats.org/officeDocument/2006/relationships/slideMaster" Target="slideMasters/slideMaster3.xml"/><Relationship Id="rId39" Type="http://schemas.openxmlformats.org/officeDocument/2006/relationships/slide" Target="slides/slide25.xml"/><Relationship Id="rId38" Type="http://schemas.openxmlformats.org/officeDocument/2006/relationships/slide" Target="slides/slide24.xml"/><Relationship Id="rId37" Type="http://schemas.openxmlformats.org/officeDocument/2006/relationships/slide" Target="slides/slide23.xml"/><Relationship Id="rId36" Type="http://schemas.openxmlformats.org/officeDocument/2006/relationships/slide" Target="slides/slide22.xml"/><Relationship Id="rId35" Type="http://schemas.openxmlformats.org/officeDocument/2006/relationships/slide" Target="slides/slide21.xml"/><Relationship Id="rId34" Type="http://schemas.openxmlformats.org/officeDocument/2006/relationships/slide" Target="slides/slide20.xml"/><Relationship Id="rId33" Type="http://schemas.openxmlformats.org/officeDocument/2006/relationships/slide" Target="slides/slide19.xml"/><Relationship Id="rId32" Type="http://schemas.openxmlformats.org/officeDocument/2006/relationships/slide" Target="slides/slide18.xml"/><Relationship Id="rId31" Type="http://schemas.openxmlformats.org/officeDocument/2006/relationships/slide" Target="slides/slide17.xml"/><Relationship Id="rId30" Type="http://schemas.openxmlformats.org/officeDocument/2006/relationships/slide" Target="slides/slide16.xml"/><Relationship Id="rId3" Type="http://schemas.openxmlformats.org/officeDocument/2006/relationships/slideMaster" Target="slideMasters/slideMaster2.xml"/><Relationship Id="rId29" Type="http://schemas.openxmlformats.org/officeDocument/2006/relationships/slide" Target="slides/slide15.xml"/><Relationship Id="rId28" Type="http://schemas.openxmlformats.org/officeDocument/2006/relationships/slide" Target="slides/slide14.xml"/><Relationship Id="rId27" Type="http://schemas.openxmlformats.org/officeDocument/2006/relationships/slide" Target="slides/slide13.xml"/><Relationship Id="rId26" Type="http://schemas.openxmlformats.org/officeDocument/2006/relationships/slide" Target="slides/slide12.xml"/><Relationship Id="rId25" Type="http://schemas.openxmlformats.org/officeDocument/2006/relationships/slide" Target="slides/slide11.xml"/><Relationship Id="rId24" Type="http://schemas.openxmlformats.org/officeDocument/2006/relationships/slide" Target="slides/slide10.xml"/><Relationship Id="rId23" Type="http://schemas.openxmlformats.org/officeDocument/2006/relationships/slide" Target="slides/slide9.xml"/><Relationship Id="rId22" Type="http://schemas.openxmlformats.org/officeDocument/2006/relationships/slide" Target="slides/slide8.xml"/><Relationship Id="rId21" Type="http://schemas.openxmlformats.org/officeDocument/2006/relationships/slide" Target="slides/slide7.xml"/><Relationship Id="rId20" Type="http://schemas.openxmlformats.org/officeDocument/2006/relationships/slide" Target="slides/slide6.xml"/><Relationship Id="rId2" Type="http://schemas.openxmlformats.org/officeDocument/2006/relationships/theme" Target="theme/theme1.xml"/><Relationship Id="rId19" Type="http://schemas.openxmlformats.org/officeDocument/2006/relationships/slide" Target="slides/slide5.xml"/><Relationship Id="rId18" Type="http://schemas.openxmlformats.org/officeDocument/2006/relationships/slide" Target="slides/slide4.xml"/><Relationship Id="rId17" Type="http://schemas.openxmlformats.org/officeDocument/2006/relationships/slide" Target="slides/slide3.xml"/><Relationship Id="rId16" Type="http://schemas.openxmlformats.org/officeDocument/2006/relationships/slide" Target="slides/slide2.xml"/><Relationship Id="rId15" Type="http://schemas.openxmlformats.org/officeDocument/2006/relationships/slide" Target="slides/slide1.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p:cNvSpPr>
          <p:nvPr>
            <p:ph type="hdr" sz="quarter"/>
          </p:nvPr>
        </p:nvSpPr>
        <p:spPr>
          <a:xfrm>
            <a:off x="0" y="0"/>
            <a:ext cx="2971800" cy="457200"/>
          </a:xfrm>
          <a:prstGeom prst="rect">
            <a:avLst/>
          </a:prstGeom>
          <a:noFill/>
          <a:ln w="9525">
            <a:noFill/>
          </a:ln>
        </p:spPr>
        <p:txBody>
          <a:bodyPr/>
          <a:lstStyle/>
          <a:p>
            <a:pPr lvl="0" fontAlgn="base"/>
            <a:endParaRPr lang="zh-CN" altLang="en-US" sz="1200" strike="noStrike" noProof="1"/>
          </a:p>
        </p:txBody>
      </p:sp>
      <p:sp>
        <p:nvSpPr>
          <p:cNvPr id="18435" name="Rectangle 3"/>
          <p:cNvSpPr>
            <a:spLocks noGrp="1"/>
          </p:cNvSpPr>
          <p:nvPr>
            <p:ph type="dt" idx="1"/>
          </p:nvPr>
        </p:nvSpPr>
        <p:spPr>
          <a:xfrm>
            <a:off x="3884613" y="0"/>
            <a:ext cx="2971800" cy="457200"/>
          </a:xfrm>
          <a:prstGeom prst="rect">
            <a:avLst/>
          </a:prstGeom>
          <a:noFill/>
          <a:ln w="9525">
            <a:noFill/>
          </a:ln>
        </p:spPr>
        <p:txBody>
          <a:bodyPr/>
          <a:lstStyle/>
          <a:p>
            <a:pPr lvl="0" algn="r" fontAlgn="base"/>
            <a:endParaRPr lang="zh-CN" altLang="en-US" sz="1200" strike="noStrike" noProof="1"/>
          </a:p>
        </p:txBody>
      </p:sp>
      <p:sp>
        <p:nvSpPr>
          <p:cNvPr id="25604" name="Rectangle 4"/>
          <p:cNvSpPr>
            <a:spLocks noGrp="1" noRot="1" noChangeAspect="1"/>
          </p:cNvSpPr>
          <p:nvPr>
            <p:ph type="sldImg"/>
          </p:nvPr>
        </p:nvSpPr>
        <p:spPr>
          <a:xfrm>
            <a:off x="381533" y="685800"/>
            <a:ext cx="6094934" cy="3429000"/>
          </a:xfrm>
          <a:prstGeom prst="rect">
            <a:avLst/>
          </a:prstGeom>
          <a:noFill/>
          <a:ln w="9525">
            <a:noFill/>
          </a:ln>
        </p:spPr>
      </p:sp>
      <p:sp>
        <p:nvSpPr>
          <p:cNvPr id="25605" name="Rectangle 5"/>
          <p:cNvSpPr>
            <a:spLocks noGrp="1"/>
          </p:cNvSpPr>
          <p:nvPr>
            <p:ph type="body" sz="quarter"/>
          </p:nvPr>
        </p:nvSpPr>
        <p:spPr>
          <a:xfrm>
            <a:off x="685800" y="4343400"/>
            <a:ext cx="5486400" cy="4114800"/>
          </a:xfrm>
          <a:prstGeom prst="rect">
            <a:avLst/>
          </a:prstGeom>
          <a:noFill/>
          <a:ln w="9525">
            <a:noFill/>
          </a:ln>
        </p:spPr>
        <p:txBody>
          <a:bodyPr anchor="ctr"/>
          <a:lstStyle/>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18438" name="Rectangle 6"/>
          <p:cNvSpPr>
            <a:spLocks noGrp="1"/>
          </p:cNvSpPr>
          <p:nvPr>
            <p:ph type="ftr" sz="quarter" idx="4"/>
          </p:nvPr>
        </p:nvSpPr>
        <p:spPr>
          <a:xfrm>
            <a:off x="0" y="8685213"/>
            <a:ext cx="2971800" cy="457200"/>
          </a:xfrm>
          <a:prstGeom prst="rect">
            <a:avLst/>
          </a:prstGeom>
          <a:noFill/>
          <a:ln w="9525">
            <a:noFill/>
          </a:ln>
        </p:spPr>
        <p:txBody>
          <a:bodyPr anchor="b"/>
          <a:lstStyle/>
          <a:p>
            <a:pPr lvl="0" fontAlgn="base"/>
            <a:endParaRPr lang="en-US" altLang="x-none" sz="1200" strike="noStrike" noProof="1"/>
          </a:p>
        </p:txBody>
      </p:sp>
      <p:sp>
        <p:nvSpPr>
          <p:cNvPr id="18439" name="Rectangle 7"/>
          <p:cNvSpPr>
            <a:spLocks noGrp="1"/>
          </p:cNvSpPr>
          <p:nvPr>
            <p:ph type="sldNum" sz="quarter" idx="5"/>
          </p:nvPr>
        </p:nvSpPr>
        <p:spPr>
          <a:xfrm>
            <a:off x="3884613" y="8685213"/>
            <a:ext cx="2971800" cy="457200"/>
          </a:xfrm>
          <a:prstGeom prst="rect">
            <a:avLst/>
          </a:prstGeom>
          <a:noFill/>
          <a:ln w="9525">
            <a:noFill/>
          </a:ln>
        </p:spPr>
        <p:txBody>
          <a:bodyPr anchor="b"/>
          <a:lstStyle/>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pct5">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ln>
        </p:spPr>
        <p:txBody>
          <a:bodyPr/>
          <a:lstStyle/>
          <a:p>
            <a:pPr fontAlgn="base"/>
            <a:endParaRPr lang="zh-CN" altLang="en-US" strike="noStrike" noProof="1"/>
          </a:p>
        </p:txBody>
      </p:sp>
      <p:sp>
        <p:nvSpPr>
          <p:cNvPr id="5" name="Footer Placeholder 4"/>
          <p:cNvSpPr>
            <a:spLocks noGrp="1"/>
          </p:cNvSpPr>
          <p:nvPr>
            <p:ph type="ftr" sz="quarter" idx="11"/>
          </p:nvPr>
        </p:nvSpPr>
        <p:spPr>
          <a:xfrm>
            <a:off x="3124200" y="4684738"/>
            <a:ext cx="2895600" cy="357250"/>
          </a:xfrm>
          <a:prstGeom prst="rect">
            <a:avLst/>
          </a:prstGeom>
          <a:noFill/>
          <a:ln w="9525">
            <a:noFill/>
          </a:ln>
        </p:spPr>
        <p:txBody>
          <a:bodyPr/>
          <a:lstStyle/>
          <a:p>
            <a:pPr fontAlgn="base"/>
            <a:endParaRPr lang="zh-CN" altLang="en-US" strike="noStrike" noProof="1"/>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ln>
        </p:spPr>
        <p:txBody>
          <a:body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22530" name="组合 12289"/>
          <p:cNvGrpSpPr/>
          <p:nvPr/>
        </p:nvGrpSpPr>
        <p:grpSpPr>
          <a:xfrm>
            <a:off x="0" y="0"/>
            <a:ext cx="9144000" cy="5143209"/>
            <a:chOff x="0" y="0"/>
            <a:chExt cx="5760" cy="4319"/>
          </a:xfrm>
        </p:grpSpPr>
        <p:sp>
          <p:nvSpPr>
            <p:cNvPr id="22531" name="任意多边形 12290"/>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22532" name="任意多边形 12291"/>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22533" name="任意多边形 12292"/>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22534" name="任意多边形 12293"/>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22535" name="任意多边形 12294"/>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22536" name="任意多边形 12295"/>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22537" name="任意多边形 12296"/>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22538" name="任意多边形 12297"/>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22539" name="任意多边形 12298"/>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22540" name="任意多边形 12299"/>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22541" name="任意多边形 12300"/>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22542" name="任意多边形 12301"/>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22543" name="任意多边形 12302"/>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22544" name="任意多边形 12303"/>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22545" name="任意多边形 12304"/>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22546" name="任意多边形 12305"/>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22547" name="任意多边形 12306"/>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22548" name="任意多边形 12307"/>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22549" name="任意多边形 12308"/>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22550" name="任意多边形 12309"/>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22551" name="任意多边形 12310"/>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22552" name="任意多边形 12311"/>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22553" name="任意多边形 12312"/>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22554" name="任意多边形 12313"/>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22555" name="任意多边形 12314"/>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22556" name="任意多边形 12315"/>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22557" name="任意多边形 12316"/>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22558" name="任意多边形 12317"/>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22559" name="任意多边形 12318"/>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22560" name="任意多边形 12319"/>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22561" name="任意多边形 12320"/>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22562" name="任意多边形 12321"/>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22563" name="任意多边形 12322"/>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22564" name="任意多边形 12323"/>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22565" name="任意多边形 12324"/>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22566" name="任意多边形 12325"/>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22567" name="组合 12326"/>
            <p:cNvGrpSpPr/>
            <p:nvPr userDrawn="1"/>
          </p:nvGrpSpPr>
          <p:grpSpPr>
            <a:xfrm>
              <a:off x="0" y="1632"/>
              <a:ext cx="5758" cy="1858"/>
              <a:chOff x="0" y="0"/>
              <a:chExt cx="5758" cy="1858"/>
            </a:xfrm>
          </p:grpSpPr>
          <p:sp>
            <p:nvSpPr>
              <p:cNvPr id="22568" name="任意多边形 12327"/>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22569" name="任意多边形 12328"/>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2330" name="标题 12329"/>
          <p:cNvSpPr>
            <a:spLocks noGrp="1"/>
          </p:cNvSpPr>
          <p:nvPr>
            <p:ph type="ctrTitle" sz="quarter"/>
          </p:nvPr>
        </p:nvSpPr>
        <p:spPr>
          <a:xfrm>
            <a:off x="457200" y="1200360"/>
            <a:ext cx="8229600" cy="1371840"/>
          </a:xfrm>
          <a:prstGeom prst="rect">
            <a:avLst/>
          </a:prstGeom>
          <a:noFill/>
          <a:ln w="9525">
            <a:noFill/>
          </a:ln>
        </p:spPr>
        <p:txBody>
          <a:bodyPr anchor="ctr"/>
          <a:lstStyle>
            <a:lvl1pPr lvl="0">
              <a:defRPr sz="3600" kern="1200"/>
            </a:lvl1pPr>
          </a:lstStyle>
          <a:p>
            <a:pPr lvl="0" fontAlgn="base"/>
            <a:r>
              <a:rPr lang="zh-CN" altLang="en-US" strike="noStrike" noProof="1"/>
              <a:t>单击此处编辑母版标题样式</a:t>
            </a:r>
            <a:endParaRPr lang="zh-CN" altLang="en-US" strike="noStrike" noProof="1"/>
          </a:p>
        </p:txBody>
      </p:sp>
      <p:sp>
        <p:nvSpPr>
          <p:cNvPr id="12331" name="副标题 12330"/>
          <p:cNvSpPr>
            <a:spLocks noGrp="1"/>
          </p:cNvSpPr>
          <p:nvPr>
            <p:ph type="subTitle" sz="quarter" idx="1"/>
          </p:nvPr>
        </p:nvSpPr>
        <p:spPr>
          <a:xfrm>
            <a:off x="1371600" y="2915160"/>
            <a:ext cx="6400800" cy="1314680"/>
          </a:xfrm>
          <a:prstGeom prst="rect">
            <a:avLst/>
          </a:prstGeom>
          <a:noFill/>
          <a:ln w="9525">
            <a:noFill/>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endParaRPr lang="zh-CN" altLang="en-US" strike="noStrike" noProof="1"/>
          </a:p>
        </p:txBody>
      </p:sp>
      <p:sp>
        <p:nvSpPr>
          <p:cNvPr id="12332" name="日期占位符 12331"/>
          <p:cNvSpPr>
            <a:spLocks noGrp="1"/>
          </p:cNvSpPr>
          <p:nvPr>
            <p:ph type="dt" sz="quarter" idx="2"/>
          </p:nvPr>
        </p:nvSpPr>
        <p:spPr>
          <a:xfrm>
            <a:off x="457200" y="4683547"/>
            <a:ext cx="2133600" cy="342960"/>
          </a:xfrm>
          <a:prstGeom prst="rect">
            <a:avLst/>
          </a:prstGeom>
          <a:noFill/>
          <a:ln w="9525">
            <a:noFill/>
          </a:ln>
        </p:spPr>
        <p:txBody>
          <a:bodyPr anchor="b"/>
          <a:lstStyle/>
          <a:p>
            <a:pPr fontAlgn="base"/>
            <a:endParaRPr lang="zh-CN" altLang="en-US" strike="noStrike" noProof="1"/>
          </a:p>
        </p:txBody>
      </p:sp>
      <p:sp>
        <p:nvSpPr>
          <p:cNvPr id="12333" name="页脚占位符 12332"/>
          <p:cNvSpPr>
            <a:spLocks noGrp="1"/>
          </p:cNvSpPr>
          <p:nvPr>
            <p:ph type="ftr" sz="quarter" idx="3"/>
          </p:nvPr>
        </p:nvSpPr>
        <p:spPr>
          <a:xfrm>
            <a:off x="3124200" y="4687120"/>
            <a:ext cx="2895600" cy="342960"/>
          </a:xfrm>
          <a:prstGeom prst="rect">
            <a:avLst/>
          </a:prstGeom>
          <a:noFill/>
          <a:ln w="9525">
            <a:noFill/>
          </a:ln>
        </p:spPr>
        <p:txBody>
          <a:bodyPr anchor="b"/>
          <a:lstStyle/>
          <a:p>
            <a:pPr fontAlgn="base"/>
            <a:endParaRPr lang="zh-CN" altLang="en-US" strike="noStrike" noProof="1"/>
          </a:p>
        </p:txBody>
      </p:sp>
      <p:sp>
        <p:nvSpPr>
          <p:cNvPr id="12334" name="灯片编号占位符 12333"/>
          <p:cNvSpPr>
            <a:spLocks noGrp="1"/>
          </p:cNvSpPr>
          <p:nvPr>
            <p:ph type="sldNum" sz="quarter" idx="4"/>
          </p:nvPr>
        </p:nvSpPr>
        <p:spPr>
          <a:xfrm>
            <a:off x="6553200" y="4683547"/>
            <a:ext cx="2133600" cy="342960"/>
          </a:xfrm>
          <a:prstGeom prst="rect">
            <a:avLst/>
          </a:prstGeom>
          <a:noFill/>
          <a:ln w="9525">
            <a:noFill/>
          </a:ln>
        </p:spPr>
        <p:txBody>
          <a:bodyPr anchor="b"/>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fontAlgn="base"/>
            <a:endParaRPr lang="zh-CN" altLang="en-US" strike="noStrike" noProof="1"/>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endParaRPr lang="zh-CN" altLang="en-US" strike="noStrike" noProof="1"/>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endParaRPr lang="zh-CN" altLang="en-US" strike="noStrike" noProof="1"/>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fontAlgn="base"/>
            <a:endParaRPr lang="zh-CN" altLang="en-US" strike="noStrike" noProof="1"/>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endParaRPr lang="zh-CN" altLang="en-US" strike="noStrike" noProof="1"/>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endParaRPr lang="zh-CN" altLang="en-US" strike="noStrike" noProof="1"/>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23554" name="组合 15361"/>
          <p:cNvGrpSpPr/>
          <p:nvPr/>
        </p:nvGrpSpPr>
        <p:grpSpPr>
          <a:xfrm>
            <a:off x="0" y="0"/>
            <a:ext cx="9144000" cy="5143209"/>
            <a:chOff x="0" y="0"/>
            <a:chExt cx="5760" cy="4319"/>
          </a:xfrm>
        </p:grpSpPr>
        <p:sp>
          <p:nvSpPr>
            <p:cNvPr id="23555" name="任意多边形 15362"/>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23556" name="任意多边形 15363"/>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23557" name="任意多边形 15364"/>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23558" name="任意多边形 15365"/>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23559" name="任意多边形 15366"/>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23560" name="任意多边形 15367"/>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23561" name="任意多边形 15368"/>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23562" name="任意多边形 15369"/>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23563" name="任意多边形 15370"/>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23564" name="任意多边形 15371"/>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23565" name="任意多边形 15372"/>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23566" name="任意多边形 15373"/>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23567" name="任意多边形 15374"/>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23568" name="任意多边形 15375"/>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23569" name="任意多边形 15376"/>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23570" name="任意多边形 15377"/>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23571" name="任意多边形 15378"/>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23572" name="任意多边形 15379"/>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23573" name="任意多边形 15380"/>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23574" name="任意多边形 15381"/>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23575" name="任意多边形 15382"/>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23576" name="任意多边形 15383"/>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23577" name="任意多边形 15384"/>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23578" name="任意多边形 15385"/>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23579" name="任意多边形 15386"/>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23580" name="任意多边形 15387"/>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23581" name="任意多边形 15388"/>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23582" name="任意多边形 15389"/>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23583" name="任意多边形 15390"/>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23584" name="任意多边形 15391"/>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23585" name="任意多边形 15392"/>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23586" name="任意多边形 15393"/>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23587" name="任意多边形 15394"/>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23588" name="任意多边形 15395"/>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23589" name="任意多边形 15396"/>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23590" name="任意多边形 15397"/>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23591" name="组合 15398"/>
            <p:cNvGrpSpPr/>
            <p:nvPr userDrawn="1"/>
          </p:nvGrpSpPr>
          <p:grpSpPr>
            <a:xfrm>
              <a:off x="0" y="1632"/>
              <a:ext cx="5758" cy="1858"/>
              <a:chOff x="0" y="0"/>
              <a:chExt cx="5758" cy="1858"/>
            </a:xfrm>
          </p:grpSpPr>
          <p:sp>
            <p:nvSpPr>
              <p:cNvPr id="23592" name="任意多边形 15399"/>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23593" name="任意多边形 15400"/>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5402" name="标题 15401"/>
          <p:cNvSpPr>
            <a:spLocks noGrp="1"/>
          </p:cNvSpPr>
          <p:nvPr>
            <p:ph type="ctrTitle" sz="quarter"/>
          </p:nvPr>
        </p:nvSpPr>
        <p:spPr>
          <a:xfrm>
            <a:off x="457200" y="1200360"/>
            <a:ext cx="8229600" cy="1371840"/>
          </a:xfrm>
          <a:prstGeom prst="rect">
            <a:avLst/>
          </a:prstGeom>
          <a:noFill/>
          <a:ln w="9525">
            <a:noFill/>
          </a:ln>
        </p:spPr>
        <p:txBody>
          <a:bodyPr anchor="ctr"/>
          <a:lstStyle>
            <a:lvl1pPr lvl="0">
              <a:defRPr sz="3600" kern="1200"/>
            </a:lvl1pPr>
          </a:lstStyle>
          <a:p>
            <a:pPr lvl="0" fontAlgn="base"/>
            <a:r>
              <a:rPr lang="zh-CN" altLang="en-US" strike="noStrike" noProof="1"/>
              <a:t>单击此处编辑母版标题样式</a:t>
            </a:r>
            <a:endParaRPr lang="zh-CN" altLang="en-US" strike="noStrike" noProof="1"/>
          </a:p>
        </p:txBody>
      </p:sp>
      <p:sp>
        <p:nvSpPr>
          <p:cNvPr id="15403" name="副标题 15402"/>
          <p:cNvSpPr>
            <a:spLocks noGrp="1"/>
          </p:cNvSpPr>
          <p:nvPr>
            <p:ph type="subTitle" sz="quarter" idx="1"/>
          </p:nvPr>
        </p:nvSpPr>
        <p:spPr>
          <a:xfrm>
            <a:off x="1371600" y="2915160"/>
            <a:ext cx="6400800" cy="1314680"/>
          </a:xfrm>
          <a:prstGeom prst="rect">
            <a:avLst/>
          </a:prstGeom>
          <a:noFill/>
          <a:ln w="9525">
            <a:noFill/>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endParaRPr lang="zh-CN" altLang="en-US" strike="noStrike" noProof="1"/>
          </a:p>
        </p:txBody>
      </p:sp>
      <p:sp>
        <p:nvSpPr>
          <p:cNvPr id="15404" name="日期占位符 15403"/>
          <p:cNvSpPr>
            <a:spLocks noGrp="1"/>
          </p:cNvSpPr>
          <p:nvPr>
            <p:ph type="dt" sz="quarter" idx="2"/>
          </p:nvPr>
        </p:nvSpPr>
        <p:spPr>
          <a:xfrm>
            <a:off x="457200" y="4683547"/>
            <a:ext cx="2133600" cy="342960"/>
          </a:xfrm>
          <a:prstGeom prst="rect">
            <a:avLst/>
          </a:prstGeom>
          <a:noFill/>
          <a:ln w="9525">
            <a:noFill/>
          </a:ln>
        </p:spPr>
        <p:txBody>
          <a:bodyPr anchor="b"/>
          <a:lstStyle/>
          <a:p>
            <a:pPr fontAlgn="base"/>
            <a:endParaRPr lang="zh-CN" altLang="en-US" strike="noStrike" noProof="1"/>
          </a:p>
        </p:txBody>
      </p:sp>
      <p:sp>
        <p:nvSpPr>
          <p:cNvPr id="15405" name="页脚占位符 15404"/>
          <p:cNvSpPr>
            <a:spLocks noGrp="1"/>
          </p:cNvSpPr>
          <p:nvPr>
            <p:ph type="ftr" sz="quarter" idx="3"/>
          </p:nvPr>
        </p:nvSpPr>
        <p:spPr>
          <a:xfrm>
            <a:off x="3124200" y="4687120"/>
            <a:ext cx="2895600" cy="342960"/>
          </a:xfrm>
          <a:prstGeom prst="rect">
            <a:avLst/>
          </a:prstGeom>
          <a:noFill/>
          <a:ln w="9525">
            <a:noFill/>
          </a:ln>
        </p:spPr>
        <p:txBody>
          <a:bodyPr anchor="b"/>
          <a:lstStyle/>
          <a:p>
            <a:pPr fontAlgn="base"/>
            <a:endParaRPr lang="zh-CN" altLang="en-US" strike="noStrike" noProof="1"/>
          </a:p>
        </p:txBody>
      </p:sp>
      <p:sp>
        <p:nvSpPr>
          <p:cNvPr id="15406" name="灯片编号占位符 15405"/>
          <p:cNvSpPr>
            <a:spLocks noGrp="1"/>
          </p:cNvSpPr>
          <p:nvPr>
            <p:ph type="sldNum" sz="quarter" idx="4"/>
          </p:nvPr>
        </p:nvSpPr>
        <p:spPr>
          <a:xfrm>
            <a:off x="6553200" y="4683547"/>
            <a:ext cx="2133600" cy="342960"/>
          </a:xfrm>
          <a:prstGeom prst="rect">
            <a:avLst/>
          </a:prstGeom>
          <a:noFill/>
          <a:ln w="9525">
            <a:noFill/>
          </a:ln>
        </p:spPr>
        <p:txBody>
          <a:bodyPr anchor="b"/>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fontAlgn="base"/>
            <a:endParaRPr lang="zh-CN" altLang="en-US" strike="noStrike" noProof="1"/>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endParaRPr lang="zh-CN" altLang="en-US" strike="noStrike" noProof="1"/>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endParaRPr lang="zh-CN" altLang="en-US" strike="noStrike" noProof="1"/>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4578" name="组合 17409"/>
          <p:cNvGrpSpPr/>
          <p:nvPr/>
        </p:nvGrpSpPr>
        <p:grpSpPr>
          <a:xfrm>
            <a:off x="0" y="0"/>
            <a:ext cx="9140825" cy="5138446"/>
            <a:chOff x="0" y="0"/>
            <a:chExt cx="5758" cy="4315"/>
          </a:xfrm>
        </p:grpSpPr>
        <p:grpSp>
          <p:nvGrpSpPr>
            <p:cNvPr id="24579" name="组合 17410"/>
            <p:cNvGrpSpPr/>
            <p:nvPr userDrawn="1"/>
          </p:nvGrpSpPr>
          <p:grpSpPr>
            <a:xfrm>
              <a:off x="1728" y="2230"/>
              <a:ext cx="4027" cy="2085"/>
              <a:chOff x="0" y="0"/>
              <a:chExt cx="4027" cy="2085"/>
            </a:xfrm>
          </p:grpSpPr>
          <p:sp>
            <p:nvSpPr>
              <p:cNvPr id="24580" name="任意多边形 17411"/>
              <p:cNvSpPr/>
              <p:nvPr/>
            </p:nvSpPr>
            <p:spPr>
              <a:xfrm>
                <a:off x="0" y="414"/>
                <a:ext cx="2882" cy="1671"/>
              </a:xfrm>
              <a:custGeom>
                <a:avLst/>
                <a:gdLst/>
                <a:ahLst/>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lstStyle/>
              <a:p>
                <a:endParaRPr lang="en-US" sz="100"/>
              </a:p>
            </p:txBody>
          </p:sp>
          <p:sp>
            <p:nvSpPr>
              <p:cNvPr id="24581" name="任意多边形 17412"/>
              <p:cNvSpPr/>
              <p:nvPr/>
            </p:nvSpPr>
            <p:spPr>
              <a:xfrm>
                <a:off x="2442" y="441"/>
                <a:ext cx="1259" cy="811"/>
              </a:xfrm>
              <a:custGeom>
                <a:avLst/>
                <a:gdLst/>
                <a:ahLst/>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lstStyle/>
              <a:p>
                <a:endParaRPr lang="en-US" sz="100"/>
              </a:p>
            </p:txBody>
          </p:sp>
          <p:sp>
            <p:nvSpPr>
              <p:cNvPr id="24582" name="任意多边形 17413"/>
              <p:cNvSpPr/>
              <p:nvPr/>
            </p:nvSpPr>
            <p:spPr>
              <a:xfrm>
                <a:off x="1172" y="1116"/>
                <a:ext cx="2849" cy="969"/>
              </a:xfrm>
              <a:custGeom>
                <a:avLst/>
                <a:gdLst/>
                <a:ahLst/>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lstStyle/>
              <a:p>
                <a:endParaRPr lang="en-US" sz="100"/>
              </a:p>
            </p:txBody>
          </p:sp>
          <p:sp>
            <p:nvSpPr>
              <p:cNvPr id="24583" name="任意多边形 17414"/>
              <p:cNvSpPr/>
              <p:nvPr/>
            </p:nvSpPr>
            <p:spPr>
              <a:xfrm>
                <a:off x="1020" y="0"/>
                <a:ext cx="3007" cy="2085"/>
              </a:xfrm>
              <a:custGeom>
                <a:avLst/>
                <a:gdLst/>
                <a:ahLst/>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lstStyle/>
              <a:p>
                <a:endParaRPr lang="en-US" sz="100"/>
              </a:p>
            </p:txBody>
          </p:sp>
          <p:sp>
            <p:nvSpPr>
              <p:cNvPr id="24584" name="任意多边形 17415"/>
              <p:cNvSpPr/>
              <p:nvPr/>
            </p:nvSpPr>
            <p:spPr>
              <a:xfrm>
                <a:off x="2773" y="87"/>
                <a:ext cx="1248" cy="539"/>
              </a:xfrm>
              <a:custGeom>
                <a:avLst/>
                <a:gdLst/>
                <a:ahLst/>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lstStyle/>
              <a:p>
                <a:endParaRPr lang="en-US" sz="100"/>
              </a:p>
            </p:txBody>
          </p:sp>
        </p:grpSp>
        <p:sp>
          <p:nvSpPr>
            <p:cNvPr id="24585" name="任意多边形 17416"/>
            <p:cNvSpPr/>
            <p:nvPr/>
          </p:nvSpPr>
          <p:spPr>
            <a:xfrm>
              <a:off x="3322" y="1341"/>
              <a:ext cx="1825" cy="1537"/>
            </a:xfrm>
            <a:custGeom>
              <a:avLst/>
              <a:gdLst/>
              <a:ahLst/>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lstStyle/>
            <a:p>
              <a:endParaRPr lang="en-US" sz="100"/>
            </a:p>
          </p:txBody>
        </p:sp>
        <p:sp>
          <p:nvSpPr>
            <p:cNvPr id="24586" name="任意多边形 17417"/>
            <p:cNvSpPr/>
            <p:nvPr/>
          </p:nvSpPr>
          <p:spPr>
            <a:xfrm>
              <a:off x="0" y="0"/>
              <a:ext cx="5758" cy="1776"/>
            </a:xfrm>
            <a:custGeom>
              <a:avLst/>
              <a:gdLst/>
              <a:ahLst/>
              <a:cxnLst/>
              <a:rect l="0" t="0" r="0" b="0"/>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en-US" sz="100"/>
            </a:p>
          </p:txBody>
        </p:sp>
      </p:grpSp>
      <p:sp>
        <p:nvSpPr>
          <p:cNvPr id="17419" name="标题 17418"/>
          <p:cNvSpPr>
            <a:spLocks noGrp="1"/>
          </p:cNvSpPr>
          <p:nvPr>
            <p:ph type="ctrTitle" sz="quarter"/>
          </p:nvPr>
        </p:nvSpPr>
        <p:spPr>
          <a:xfrm>
            <a:off x="685800" y="1302772"/>
            <a:ext cx="7772400" cy="1440908"/>
          </a:xfrm>
          <a:prstGeom prst="rect">
            <a:avLst/>
          </a:prstGeom>
          <a:noFill/>
          <a:ln w="9525">
            <a:noFill/>
          </a:ln>
        </p:spPr>
        <p:txBody>
          <a:bodyPr anchor="ctr"/>
          <a:lstStyle>
            <a:lvl1pPr lvl="0">
              <a:defRPr sz="4500" kern="1200"/>
            </a:lvl1pPr>
          </a:lstStyle>
          <a:p>
            <a:pPr lvl="0" fontAlgn="base"/>
            <a:r>
              <a:rPr lang="zh-CN" altLang="en-US" strike="noStrike" noProof="1"/>
              <a:t>单击此处编辑母版标题样式</a:t>
            </a:r>
            <a:endParaRPr lang="zh-CN" altLang="en-US" strike="noStrike" noProof="1"/>
          </a:p>
        </p:txBody>
      </p:sp>
      <p:sp>
        <p:nvSpPr>
          <p:cNvPr id="17420" name="副标题 17419"/>
          <p:cNvSpPr>
            <a:spLocks noGrp="1"/>
          </p:cNvSpPr>
          <p:nvPr>
            <p:ph type="subTitle" sz="quarter" idx="1"/>
          </p:nvPr>
        </p:nvSpPr>
        <p:spPr>
          <a:xfrm>
            <a:off x="1371600" y="2915160"/>
            <a:ext cx="6400800" cy="1314680"/>
          </a:xfrm>
          <a:prstGeom prst="rect">
            <a:avLst/>
          </a:prstGeom>
          <a:noFill/>
          <a:ln w="9525">
            <a:noFill/>
          </a:ln>
        </p:spPr>
        <p:txBody>
          <a:bodyPr anchor="t"/>
          <a:lstStyle>
            <a:lvl1pPr marL="0" lvl="0" indent="0" algn="ctr">
              <a:buNone/>
              <a:defRPr kern="1200"/>
            </a:lvl1pPr>
            <a:lvl2pPr marL="342900" lvl="1" indent="-342900" algn="ctr">
              <a:buNone/>
              <a:defRPr kern="1200"/>
            </a:lvl2pPr>
            <a:lvl3pPr marL="685800" lvl="2" indent="-685800" algn="ctr">
              <a:buNone/>
              <a:defRPr kern="1200"/>
            </a:lvl3pPr>
            <a:lvl4pPr marL="1028700" lvl="3" indent="-1028700" algn="ctr">
              <a:buNone/>
              <a:defRPr kern="1200"/>
            </a:lvl4pPr>
            <a:lvl5pPr marL="1371600" lvl="4" indent="-1371600" algn="ctr">
              <a:buNone/>
              <a:defRPr kern="1200"/>
            </a:lvl5pPr>
          </a:lstStyle>
          <a:p>
            <a:pPr lvl="0" fontAlgn="base"/>
            <a:r>
              <a:rPr lang="zh-CN" altLang="en-US" strike="noStrike" noProof="1"/>
              <a:t>单击此处编辑母版副标题样式</a:t>
            </a:r>
            <a:endParaRPr lang="zh-CN" altLang="en-US" strike="noStrike" noProof="1"/>
          </a:p>
        </p:txBody>
      </p:sp>
      <p:sp>
        <p:nvSpPr>
          <p:cNvPr id="17421" name="日期占位符 17420"/>
          <p:cNvSpPr>
            <a:spLocks noGrp="1"/>
          </p:cNvSpPr>
          <p:nvPr>
            <p:ph type="dt" sz="quarter" idx="2"/>
          </p:nvPr>
        </p:nvSpPr>
        <p:spPr>
          <a:xfrm>
            <a:off x="457200" y="4687120"/>
            <a:ext cx="2133600" cy="357250"/>
          </a:xfrm>
          <a:prstGeom prst="rect">
            <a:avLst/>
          </a:prstGeom>
          <a:noFill/>
          <a:ln w="9525">
            <a:noFill/>
          </a:ln>
        </p:spPr>
        <p:txBody>
          <a:bodyPr anchor="b"/>
          <a:lstStyle/>
          <a:p>
            <a:pPr fontAlgn="base"/>
            <a:endParaRPr lang="zh-CN" altLang="en-US" strike="noStrike" noProof="1"/>
          </a:p>
        </p:txBody>
      </p:sp>
      <p:sp>
        <p:nvSpPr>
          <p:cNvPr id="17422" name="页脚占位符 17421"/>
          <p:cNvSpPr>
            <a:spLocks noGrp="1"/>
          </p:cNvSpPr>
          <p:nvPr>
            <p:ph type="ftr" sz="quarter" idx="3"/>
          </p:nvPr>
        </p:nvSpPr>
        <p:spPr>
          <a:xfrm>
            <a:off x="3124200" y="4689501"/>
            <a:ext cx="2895600" cy="357250"/>
          </a:xfrm>
          <a:prstGeom prst="rect">
            <a:avLst/>
          </a:prstGeom>
          <a:noFill/>
          <a:ln w="9525">
            <a:noFill/>
          </a:ln>
        </p:spPr>
        <p:txBody>
          <a:bodyPr anchor="b"/>
          <a:lstStyle/>
          <a:p>
            <a:pPr fontAlgn="base"/>
            <a:endParaRPr lang="zh-CN" strike="noStrike" noProof="1"/>
          </a:p>
        </p:txBody>
      </p:sp>
      <p:sp>
        <p:nvSpPr>
          <p:cNvPr id="17423" name="灯片编号占位符 17422"/>
          <p:cNvSpPr>
            <a:spLocks noGrp="1"/>
          </p:cNvSpPr>
          <p:nvPr>
            <p:ph type="sldNum" sz="quarter" idx="4"/>
          </p:nvPr>
        </p:nvSpPr>
        <p:spPr>
          <a:xfrm>
            <a:off x="6553200" y="4691883"/>
            <a:ext cx="2133600" cy="357250"/>
          </a:xfrm>
          <a:prstGeom prst="rect">
            <a:avLst/>
          </a:prstGeom>
          <a:noFill/>
          <a:ln w="9525">
            <a:noFill/>
          </a:ln>
        </p:spPr>
        <p:txBody>
          <a:bodyPr anchor="b"/>
          <a:lstStyle/>
          <a:p>
            <a:pPr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hf sldNum="0"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Slide Number Placeholder 5"/>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7" name="Footer Placeholder 6"/>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fontAlgn="base"/>
            <a:endParaRPr lang="zh-CN" altLang="en-US" strike="noStrike" noProof="1"/>
          </a:p>
        </p:txBody>
      </p:sp>
      <p:sp>
        <p:nvSpPr>
          <p:cNvPr id="8" name="Slide Number Placeholder 7"/>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9" name="Footer Placeholder 8"/>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endParaRPr lang="zh-CN" altLang="en-US" strike="noStrike" noProof="1"/>
          </a:p>
        </p:txBody>
      </p:sp>
      <p:sp>
        <p:nvSpPr>
          <p:cNvPr id="4" name="Slide Number Placeholder 3"/>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5" name="Footer Placeholder 4"/>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endParaRPr lang="zh-CN" altLang="en-US" strike="noStrike" noProof="1"/>
          </a:p>
        </p:txBody>
      </p:sp>
      <p:sp>
        <p:nvSpPr>
          <p:cNvPr id="3" name="Slide Number Placeholder 2"/>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4" name="Footer Placeholder 3"/>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Slide Number Placeholder 5"/>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7" name="Footer Placeholder 6"/>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Slide Number Placeholder 5"/>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7" name="Footer Placeholder 6"/>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eaLnBrk="1" fontAlgn="base" hangingPunct="1"/>
            <a:endParaRPr lang="zh-CN" altLang="en-US" strike="noStrike" noProof="1"/>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eaLnBrk="1" fontAlgn="base" hangingPunct="1"/>
            <a:endParaRPr lang="zh-CN" altLang="en-US" strike="noStrike" noProof="1"/>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endParaRPr lang="zh-CN" altLang="en-US" strike="noStrike" noProof="1"/>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eaLnBrk="1" fontAlgn="base" hangingPunct="1"/>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cxnSp>
        <p:nvCxnSpPr>
          <p:cNvPr id="7" name="直接连接符 7"/>
          <p:cNvCxnSpPr/>
          <p:nvPr userDrawn="1"/>
        </p:nvCxnSpPr>
        <p:spPr>
          <a:xfrm>
            <a:off x="147638"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44450" y="1001491"/>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pic>
        <p:nvPicPr>
          <p:cNvPr id="15364" name="图片 3" descr="qrcode_for_gh_6f2df669dea9_1280"/>
          <p:cNvPicPr>
            <a:picLocks noChangeAspect="1"/>
          </p:cNvPicPr>
          <p:nvPr userDrawn="1"/>
        </p:nvPicPr>
        <p:blipFill>
          <a:blip r:embed="rId2"/>
          <a:stretch>
            <a:fillRect/>
          </a:stretch>
        </p:blipFill>
        <p:spPr>
          <a:xfrm>
            <a:off x="7758430" y="3867785"/>
            <a:ext cx="1360170" cy="1243965"/>
          </a:xfrm>
          <a:prstGeom prst="rect">
            <a:avLst/>
          </a:prstGeom>
          <a:noFill/>
          <a:ln w="9525">
            <a:noFill/>
          </a:ln>
        </p:spPr>
      </p:pic>
      <p:sp>
        <p:nvSpPr>
          <p:cNvPr id="2" name="标题 1"/>
          <p:cNvSpPr>
            <a:spLocks noGrp="1"/>
          </p:cNvSpPr>
          <p:nvPr>
            <p:ph type="title"/>
          </p:nvPr>
        </p:nvSpPr>
        <p:spPr>
          <a:xfrm>
            <a:off x="-1270" y="476"/>
            <a:ext cx="9124315" cy="936948"/>
          </a:xfrm>
          <a:gradFill>
            <a:gsLst>
              <a:gs pos="0">
                <a:srgbClr val="00B0F0"/>
              </a:gs>
              <a:gs pos="67000">
                <a:schemeClr val="accent1">
                  <a:lumMod val="45000"/>
                  <a:lumOff val="55000"/>
                </a:schemeClr>
              </a:gs>
              <a:gs pos="78000">
                <a:schemeClr val="accent1">
                  <a:lumMod val="45000"/>
                  <a:lumOff val="55000"/>
                </a:schemeClr>
              </a:gs>
              <a:gs pos="100000">
                <a:schemeClr val="accent1">
                  <a:lumMod val="30000"/>
                  <a:lumOff val="70000"/>
                </a:schemeClr>
              </a:gs>
            </a:gsLst>
            <a:path path="rect">
              <a:fillToRect r="100000" b="100000"/>
            </a:path>
            <a:tileRect l="-100000" t="-100000"/>
          </a:gradFill>
        </p:spPr>
        <p:txBody>
          <a:bodyPr/>
          <a:lstStyle>
            <a:lvl1pPr algn="l">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ln>
        </p:spPr>
        <p:txBody>
          <a:bodyPr/>
          <a:lstStyle/>
          <a:p>
            <a:pPr fontAlgn="base"/>
            <a:endParaRPr lang="zh-CN" altLang="en-US" strike="noStrike" noProof="1"/>
          </a:p>
        </p:txBody>
      </p:sp>
      <p:sp>
        <p:nvSpPr>
          <p:cNvPr id="5" name="Footer Placeholder 4"/>
          <p:cNvSpPr>
            <a:spLocks noGrp="1"/>
          </p:cNvSpPr>
          <p:nvPr>
            <p:ph type="ftr" sz="quarter" idx="11"/>
          </p:nvPr>
        </p:nvSpPr>
        <p:spPr>
          <a:xfrm>
            <a:off x="3124200" y="4684738"/>
            <a:ext cx="2895600" cy="357250"/>
          </a:xfrm>
          <a:prstGeom prst="rect">
            <a:avLst/>
          </a:prstGeom>
          <a:noFill/>
          <a:ln w="9525">
            <a:noFill/>
          </a:ln>
        </p:spPr>
        <p:txBody>
          <a:bodyPr/>
          <a:lstStyle/>
          <a:p>
            <a:pPr fontAlgn="base"/>
            <a:endParaRPr lang="zh-CN" altLang="en-US" strike="noStrike" noProof="1"/>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ln>
        </p:spPr>
        <p:txBody>
          <a:body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eaLnBrk="1" fontAlgn="base" hangingPunct="1"/>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eaLnBrk="1" fontAlgn="base" hangingPunct="1"/>
            <a:endParaRPr lang="zh-CN" altLang="en-US" strike="noStrike" noProof="1"/>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eaLnBrk="1" fontAlgn="base" hangingPunct="1"/>
            <a:endParaRPr lang="zh-CN" altLang="en-US" strike="noStrike" noProof="1"/>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endParaRPr lang="zh-CN" altLang="en-US" strike="noStrike" noProof="1"/>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eaLnBrk="1" fontAlgn="base" hangingPunct="1"/>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eaLnBrk="1" fontAlgn="base" hangingPunct="1"/>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eaLnBrk="1" fontAlgn="base" hangingPunct="1"/>
            <a:endParaRPr lang="zh-CN" altLang="en-US" strike="noStrike" noProof="1"/>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eaLnBrk="1" fontAlgn="base" hangingPunct="1"/>
            <a:endParaRPr lang="zh-CN" altLang="en-US" strike="noStrike" noProof="1"/>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endParaRPr lang="zh-CN" altLang="en-US" strike="noStrike" noProof="1"/>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eaLnBrk="1" fontAlgn="base" hangingPunct="1"/>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eaLnBrk="1" fontAlgn="base" hangingPunct="1"/>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eaLnBrk="1" fontAlgn="base" hangingPunct="1"/>
            <a:endParaRPr lang="zh-CN" altLang="en-US" strike="noStrike" noProof="1"/>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eaLnBrk="1" fontAlgn="base" hangingPunct="1"/>
            <a:endParaRPr lang="zh-CN" altLang="en-US" strike="noStrike" noProof="1"/>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eaLnBrk="1" fontAlgn="base" hangingPunct="1"/>
            <a:endParaRPr lang="zh-CN" altLang="en-US" strike="noStrike" noProof="1"/>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endParaRPr lang="zh-CN" altLang="en-US" strike="noStrike" noProof="1"/>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eaLnBrk="1" fontAlgn="base" hangingPunct="1"/>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eaLnBrk="1" fontAlgn="base" hangingPunct="1"/>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eaLnBrk="1" fontAlgn="base" hangingPunct="1"/>
            <a:endParaRPr lang="zh-CN" altLang="en-US" strike="noStrike" noProof="1"/>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fontAlgn="base"/>
            <a:endParaRPr lang="zh-CN" altLang="en-US" strike="noStrike" noProof="1"/>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endParaRPr lang="zh-CN" altLang="en-US" strike="noStrike" noProof="1"/>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endParaRPr lang="zh-CN" altLang="en-US" strike="noStrike" noProof="1"/>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6386" name="组合 8193"/>
          <p:cNvGrpSpPr/>
          <p:nvPr/>
        </p:nvGrpSpPr>
        <p:grpSpPr>
          <a:xfrm>
            <a:off x="0" y="0"/>
            <a:ext cx="9144000" cy="5143209"/>
            <a:chOff x="0" y="0"/>
            <a:chExt cx="5760" cy="4319"/>
          </a:xfrm>
        </p:grpSpPr>
        <p:sp>
          <p:nvSpPr>
            <p:cNvPr id="14339" name="任意多边形 8194"/>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40" name="任意多边形 8195"/>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41" name="任意多边形 8196"/>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42" name="任意多边形 8197"/>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43" name="任意多边形 8198"/>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44" name="任意多边形 8199"/>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45" name="任意多边形 8200"/>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46" name="任意多边形 8201"/>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47" name="任意多边形 8202"/>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48" name="任意多边形 8203"/>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49" name="任意多边形 8204"/>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50" name="任意多边形 8205"/>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51" name="任意多边形 8206"/>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52" name="任意多边形 8207"/>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53" name="任意多边形 8208"/>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54" name="任意多边形 8209"/>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55" name="任意多边形 8210"/>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56" name="任意多边形 8211"/>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57" name="任意多边形 8212"/>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58" name="任意多边形 8213"/>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59" name="任意多边形 8214"/>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60" name="任意多边形 8215"/>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61" name="任意多边形 8216"/>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62" name="任意多边形 8217"/>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63" name="任意多边形 8218"/>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64" name="任意多边形 8219"/>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65" name="任意多边形 8220"/>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66" name="任意多边形 8221"/>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67" name="任意多边形 8222"/>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68" name="任意多边形 8223"/>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69" name="任意多边形 8224"/>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70" name="任意多边形 8225"/>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71" name="任意多边形 8226"/>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72" name="任意多边形 8227"/>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73" name="任意多边形 8228"/>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74" name="任意多边形 8229"/>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grpSp>
          <p:nvGrpSpPr>
            <p:cNvPr id="16423" name="组合 8230"/>
            <p:cNvGrpSpPr/>
            <p:nvPr userDrawn="1"/>
          </p:nvGrpSpPr>
          <p:grpSpPr>
            <a:xfrm>
              <a:off x="0" y="1632"/>
              <a:ext cx="5758" cy="1858"/>
              <a:chOff x="0" y="0"/>
              <a:chExt cx="5758" cy="1858"/>
            </a:xfrm>
          </p:grpSpPr>
          <p:sp>
            <p:nvSpPr>
              <p:cNvPr id="14376" name="任意多边形 8231"/>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77" name="任意多边形 8232"/>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grpSp>
      </p:grpSp>
      <p:sp>
        <p:nvSpPr>
          <p:cNvPr id="8234" name="标题 8233"/>
          <p:cNvSpPr>
            <a:spLocks noGrp="1"/>
          </p:cNvSpPr>
          <p:nvPr>
            <p:ph type="ctrTitle" sz="quarter"/>
          </p:nvPr>
        </p:nvSpPr>
        <p:spPr>
          <a:xfrm>
            <a:off x="457200" y="1200360"/>
            <a:ext cx="8229600" cy="1371840"/>
          </a:xfrm>
          <a:prstGeom prst="rect">
            <a:avLst/>
          </a:prstGeom>
          <a:noFill/>
          <a:ln w="9525">
            <a:noFill/>
          </a:ln>
        </p:spPr>
        <p:txBody>
          <a:bodyPr anchor="ctr"/>
          <a:lstStyle>
            <a:lvl1pPr lvl="0">
              <a:defRPr sz="3600" kern="1200">
                <a:effectLst>
                  <a:outerShdw blurRad="38100" dist="38100" dir="2700000" algn="tl">
                    <a:srgbClr val="000000">
                      <a:alpha val="43137"/>
                    </a:srgbClr>
                  </a:outerShdw>
                </a:effectLst>
              </a:defRPr>
            </a:lvl1pPr>
          </a:lstStyle>
          <a:p>
            <a:pPr lvl="0" fontAlgn="base"/>
            <a:r>
              <a:rPr lang="zh-CN" altLang="en-US" strike="noStrike" noProof="1"/>
              <a:t>单击此处编辑母版标题样式</a:t>
            </a:r>
            <a:endParaRPr lang="zh-CN" altLang="en-US" strike="noStrike" noProof="1"/>
          </a:p>
        </p:txBody>
      </p:sp>
      <p:sp>
        <p:nvSpPr>
          <p:cNvPr id="8235" name="副标题 8234"/>
          <p:cNvSpPr>
            <a:spLocks noGrp="1"/>
          </p:cNvSpPr>
          <p:nvPr>
            <p:ph type="subTitle" sz="quarter" idx="1"/>
          </p:nvPr>
        </p:nvSpPr>
        <p:spPr>
          <a:xfrm>
            <a:off x="1371600" y="2915160"/>
            <a:ext cx="6400800" cy="1314680"/>
          </a:xfrm>
          <a:prstGeom prst="rect">
            <a:avLst/>
          </a:prstGeom>
          <a:noFill/>
          <a:ln w="9525">
            <a:noFill/>
          </a:ln>
        </p:spPr>
        <p:txBody>
          <a:bodyPr anchor="t"/>
          <a:lstStyle>
            <a:lvl1pPr marL="0" lvl="0" indent="0" algn="ctr">
              <a:buNone/>
              <a:defRPr sz="2700" kern="1200">
                <a:effectLst>
                  <a:outerShdw blurRad="38100" dist="38100" dir="2700000" algn="tl">
                    <a:srgbClr val="000000">
                      <a:alpha val="43137"/>
                    </a:srgbClr>
                  </a:outerShdw>
                </a:effectLst>
              </a:defRPr>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endParaRPr lang="zh-CN" altLang="en-US" strike="noStrike" noProof="1"/>
          </a:p>
        </p:txBody>
      </p:sp>
      <p:sp>
        <p:nvSpPr>
          <p:cNvPr id="8236" name="日期占位符 8235"/>
          <p:cNvSpPr>
            <a:spLocks noGrp="1"/>
          </p:cNvSpPr>
          <p:nvPr>
            <p:ph type="dt" sz="quarter" idx="2"/>
          </p:nvPr>
        </p:nvSpPr>
        <p:spPr>
          <a:xfrm>
            <a:off x="457200" y="4683547"/>
            <a:ext cx="2133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endParaRPr lang="zh-CN" altLang="en-US" strike="noStrike" noProof="1"/>
          </a:p>
        </p:txBody>
      </p:sp>
      <p:sp>
        <p:nvSpPr>
          <p:cNvPr id="8237" name="页脚占位符 8236"/>
          <p:cNvSpPr>
            <a:spLocks noGrp="1"/>
          </p:cNvSpPr>
          <p:nvPr>
            <p:ph type="ftr" sz="quarter" idx="3"/>
          </p:nvPr>
        </p:nvSpPr>
        <p:spPr>
          <a:xfrm>
            <a:off x="3124200" y="4687120"/>
            <a:ext cx="2895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endParaRPr lang="zh-CN" altLang="en-US" strike="noStrike" noProof="1"/>
          </a:p>
        </p:txBody>
      </p:sp>
      <p:sp>
        <p:nvSpPr>
          <p:cNvPr id="8238" name="灯片编号占位符 8237"/>
          <p:cNvSpPr>
            <a:spLocks noGrp="1"/>
          </p:cNvSpPr>
          <p:nvPr>
            <p:ph type="sldNum" sz="quarter" idx="4"/>
          </p:nvPr>
        </p:nvSpPr>
        <p:spPr>
          <a:xfrm>
            <a:off x="6553200" y="4683547"/>
            <a:ext cx="2133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a:effectLst>
                  <a:outerShdw blurRad="38100" dist="38100" dir="2700000" algn="tl">
                    <a:srgbClr val="000000">
                      <a:alpha val="43137"/>
                    </a:srgbClr>
                  </a:outerShdw>
                </a:effectLst>
              </a:defRPr>
            </a:lvl1pPr>
            <a:lvl2pPr>
              <a:defRPr>
                <a:effectLst>
                  <a:outerShdw blurRad="38100" dist="38100" dir="2700000" algn="tl">
                    <a:srgbClr val="000000">
                      <a:alpha val="43137"/>
                    </a:srgbClr>
                  </a:outerShdw>
                </a:effectLst>
              </a:defRPr>
            </a:lvl2pPr>
            <a:lvl3pPr>
              <a:defRPr>
                <a:effectLst>
                  <a:outerShdw blurRad="38100" dist="38100" dir="2700000" algn="tl">
                    <a:srgbClr val="000000">
                      <a:alpha val="43137"/>
                    </a:srgbClr>
                  </a:outerShdw>
                </a:effectLst>
              </a:defRPr>
            </a:lvl3pPr>
            <a:lvl4pPr>
              <a:defRPr>
                <a:effectLst>
                  <a:outerShdw blurRad="38100" dist="38100" dir="2700000" algn="tl">
                    <a:srgbClr val="000000">
                      <a:alpha val="43137"/>
                    </a:srgbClr>
                  </a:outerShdw>
                </a:effectLst>
              </a:defRPr>
            </a:lvl4pPr>
            <a:lvl5pPr>
              <a:defRPr>
                <a:effectLst>
                  <a:outerShdw blurRad="38100" dist="38100" dir="2700000" algn="tl">
                    <a:srgbClr val="000000">
                      <a:alpha val="43137"/>
                    </a:srgbClr>
                  </a:outerShdw>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4683547"/>
            <a:ext cx="2133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endParaRPr lang="zh-CN" altLang="en-US" strike="noStrike" noProof="1"/>
          </a:p>
        </p:txBody>
      </p:sp>
      <p:sp>
        <p:nvSpPr>
          <p:cNvPr id="5" name="页脚占位符 4"/>
          <p:cNvSpPr>
            <a:spLocks noGrp="1"/>
          </p:cNvSpPr>
          <p:nvPr>
            <p:ph type="ftr" sz="quarter" idx="11"/>
          </p:nvPr>
        </p:nvSpPr>
        <p:spPr>
          <a:xfrm>
            <a:off x="3124200" y="4687120"/>
            <a:ext cx="2895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endParaRPr lang="zh-CN" altLang="en-US" strike="noStrike" noProof="1"/>
          </a:p>
        </p:txBody>
      </p:sp>
      <p:sp>
        <p:nvSpPr>
          <p:cNvPr id="6" name="灯片编号占位符 5"/>
          <p:cNvSpPr>
            <a:spLocks noGrp="1"/>
          </p:cNvSpPr>
          <p:nvPr>
            <p:ph type="sldNum" sz="quarter" idx="12"/>
          </p:nvPr>
        </p:nvSpPr>
        <p:spPr>
          <a:xfrm>
            <a:off x="6553200" y="4683547"/>
            <a:ext cx="2133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effectLst>
                  <a:outerShdw blurRad="38100" dist="38100" dir="2700000" algn="tl">
                    <a:srgbClr val="000000">
                      <a:alpha val="43137"/>
                    </a:srgbClr>
                  </a:outerShdw>
                </a:effectLst>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effectLst>
                  <a:outerShdw blurRad="38100" dist="38100" dir="2700000" algn="tl">
                    <a:srgbClr val="000000">
                      <a:alpha val="43137"/>
                    </a:srgbClr>
                  </a:outerShdw>
                </a:effectLst>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457200" y="4683547"/>
            <a:ext cx="2133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endParaRPr lang="zh-CN" altLang="en-US" strike="noStrike" noProof="1"/>
          </a:p>
        </p:txBody>
      </p:sp>
      <p:sp>
        <p:nvSpPr>
          <p:cNvPr id="5" name="页脚占位符 4"/>
          <p:cNvSpPr>
            <a:spLocks noGrp="1"/>
          </p:cNvSpPr>
          <p:nvPr>
            <p:ph type="ftr" sz="quarter" idx="11"/>
          </p:nvPr>
        </p:nvSpPr>
        <p:spPr>
          <a:xfrm>
            <a:off x="3124200" y="4687120"/>
            <a:ext cx="2895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endParaRPr lang="zh-CN" altLang="en-US" strike="noStrike" noProof="1"/>
          </a:p>
        </p:txBody>
      </p:sp>
      <p:sp>
        <p:nvSpPr>
          <p:cNvPr id="6" name="灯片编号占位符 5"/>
          <p:cNvSpPr>
            <a:spLocks noGrp="1"/>
          </p:cNvSpPr>
          <p:nvPr>
            <p:ph type="sldNum" sz="quarter" idx="12"/>
          </p:nvPr>
        </p:nvSpPr>
        <p:spPr>
          <a:xfrm>
            <a:off x="6553200" y="4683547"/>
            <a:ext cx="2133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endParaRPr lang="zh-CN" altLang="en-US" strike="noStrike" noProof="1"/>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lvl1pPr>
              <a:defRPr>
                <a:effectLst>
                  <a:outerShdw blurRad="38100" dist="38100" dir="2700000" algn="tl">
                    <a:srgbClr val="000000">
                      <a:alpha val="43137"/>
                    </a:srgbClr>
                  </a:outerShdw>
                </a:effectLst>
              </a:defRPr>
            </a:lvl1pPr>
            <a:lvl2pPr>
              <a:defRPr>
                <a:effectLst>
                  <a:outerShdw blurRad="38100" dist="38100" dir="2700000" algn="tl">
                    <a:srgbClr val="000000">
                      <a:alpha val="43137"/>
                    </a:srgbClr>
                  </a:outerShdw>
                </a:effectLst>
              </a:defRPr>
            </a:lvl2pPr>
            <a:lvl3pPr>
              <a:defRPr>
                <a:effectLst>
                  <a:outerShdw blurRad="38100" dist="38100" dir="2700000" algn="tl">
                    <a:srgbClr val="000000">
                      <a:alpha val="43137"/>
                    </a:srgbClr>
                  </a:outerShdw>
                </a:effectLst>
              </a:defRPr>
            </a:lvl3pPr>
            <a:lvl4pPr>
              <a:defRPr>
                <a:effectLst>
                  <a:outerShdw blurRad="38100" dist="38100" dir="2700000" algn="tl">
                    <a:srgbClr val="000000">
                      <a:alpha val="43137"/>
                    </a:srgbClr>
                  </a:outerShdw>
                </a:effectLst>
              </a:defRPr>
            </a:lvl4pPr>
            <a:lvl5pPr>
              <a:defRPr>
                <a:effectLst>
                  <a:outerShdw blurRad="38100" dist="38100" dir="2700000" algn="tl">
                    <a:srgbClr val="000000">
                      <a:alpha val="43137"/>
                    </a:srgbClr>
                  </a:outerShdw>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lvl1pPr>
              <a:defRPr>
                <a:effectLst>
                  <a:outerShdw blurRad="38100" dist="38100" dir="2700000" algn="tl">
                    <a:srgbClr val="000000">
                      <a:alpha val="43137"/>
                    </a:srgbClr>
                  </a:outerShdw>
                </a:effectLst>
              </a:defRPr>
            </a:lvl1pPr>
            <a:lvl2pPr>
              <a:defRPr>
                <a:effectLst>
                  <a:outerShdw blurRad="38100" dist="38100" dir="2700000" algn="tl">
                    <a:srgbClr val="000000">
                      <a:alpha val="43137"/>
                    </a:srgbClr>
                  </a:outerShdw>
                </a:effectLst>
              </a:defRPr>
            </a:lvl2pPr>
            <a:lvl3pPr>
              <a:defRPr>
                <a:effectLst>
                  <a:outerShdw blurRad="38100" dist="38100" dir="2700000" algn="tl">
                    <a:srgbClr val="000000">
                      <a:alpha val="43137"/>
                    </a:srgbClr>
                  </a:outerShdw>
                </a:effectLst>
              </a:defRPr>
            </a:lvl3pPr>
            <a:lvl4pPr>
              <a:defRPr>
                <a:effectLst>
                  <a:outerShdw blurRad="38100" dist="38100" dir="2700000" algn="tl">
                    <a:srgbClr val="000000">
                      <a:alpha val="43137"/>
                    </a:srgbClr>
                  </a:outerShdw>
                </a:effectLst>
              </a:defRPr>
            </a:lvl4pPr>
            <a:lvl5pPr>
              <a:defRPr>
                <a:effectLst>
                  <a:outerShdw blurRad="38100" dist="38100" dir="2700000" algn="tl">
                    <a:srgbClr val="000000">
                      <a:alpha val="43137"/>
                    </a:srgbClr>
                  </a:outerShdw>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4683547"/>
            <a:ext cx="2133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endParaRPr lang="zh-CN" altLang="en-US" strike="noStrike" noProof="1"/>
          </a:p>
        </p:txBody>
      </p:sp>
      <p:sp>
        <p:nvSpPr>
          <p:cNvPr id="6" name="页脚占位符 5"/>
          <p:cNvSpPr>
            <a:spLocks noGrp="1"/>
          </p:cNvSpPr>
          <p:nvPr>
            <p:ph type="ftr" sz="quarter" idx="11"/>
          </p:nvPr>
        </p:nvSpPr>
        <p:spPr>
          <a:xfrm>
            <a:off x="3124200" y="4687120"/>
            <a:ext cx="2895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endParaRPr lang="zh-CN" altLang="en-US" strike="noStrike" noProof="1"/>
          </a:p>
        </p:txBody>
      </p:sp>
      <p:sp>
        <p:nvSpPr>
          <p:cNvPr id="7" name="灯片编号占位符 6"/>
          <p:cNvSpPr>
            <a:spLocks noGrp="1"/>
          </p:cNvSpPr>
          <p:nvPr>
            <p:ph type="sldNum" sz="quarter" idx="12"/>
          </p:nvPr>
        </p:nvSpPr>
        <p:spPr>
          <a:xfrm>
            <a:off x="6553200" y="4683547"/>
            <a:ext cx="2133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lvl1pPr>
              <a:defRPr>
                <a:effectLst>
                  <a:outerShdw blurRad="38100" dist="38100" dir="2700000" algn="tl">
                    <a:srgbClr val="000000">
                      <a:alpha val="43137"/>
                    </a:srgbClr>
                  </a:outerShdw>
                </a:effectLst>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effectLst>
                  <a:outerShdw blurRad="38100" dist="38100" dir="2700000" algn="tl">
                    <a:srgbClr val="000000">
                      <a:alpha val="43137"/>
                    </a:srgbClr>
                  </a:outerShdw>
                </a:effectLst>
              </a:defRPr>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lvl1pPr>
              <a:defRPr>
                <a:effectLst>
                  <a:outerShdw blurRad="38100" dist="38100" dir="2700000" algn="tl">
                    <a:srgbClr val="000000">
                      <a:alpha val="43137"/>
                    </a:srgbClr>
                  </a:outerShdw>
                </a:effectLst>
              </a:defRPr>
            </a:lvl1pPr>
            <a:lvl2pPr>
              <a:defRPr>
                <a:effectLst>
                  <a:outerShdw blurRad="38100" dist="38100" dir="2700000" algn="tl">
                    <a:srgbClr val="000000">
                      <a:alpha val="43137"/>
                    </a:srgbClr>
                  </a:outerShdw>
                </a:effectLst>
              </a:defRPr>
            </a:lvl2pPr>
            <a:lvl3pPr>
              <a:defRPr>
                <a:effectLst>
                  <a:outerShdw blurRad="38100" dist="38100" dir="2700000" algn="tl">
                    <a:srgbClr val="000000">
                      <a:alpha val="43137"/>
                    </a:srgbClr>
                  </a:outerShdw>
                </a:effectLst>
              </a:defRPr>
            </a:lvl3pPr>
            <a:lvl4pPr>
              <a:defRPr>
                <a:effectLst>
                  <a:outerShdw blurRad="38100" dist="38100" dir="2700000" algn="tl">
                    <a:srgbClr val="000000">
                      <a:alpha val="43137"/>
                    </a:srgbClr>
                  </a:outerShdw>
                </a:effectLst>
              </a:defRPr>
            </a:lvl4pPr>
            <a:lvl5pPr>
              <a:defRPr>
                <a:effectLst>
                  <a:outerShdw blurRad="38100" dist="38100" dir="2700000" algn="tl">
                    <a:srgbClr val="000000">
                      <a:alpha val="43137"/>
                    </a:srgbClr>
                  </a:outerShdw>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effectLst>
                  <a:outerShdw blurRad="38100" dist="38100" dir="2700000" algn="tl">
                    <a:srgbClr val="000000">
                      <a:alpha val="43137"/>
                    </a:srgbClr>
                  </a:outerShdw>
                </a:effectLst>
              </a:defRPr>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lvl1pPr>
              <a:defRPr>
                <a:effectLst>
                  <a:outerShdw blurRad="38100" dist="38100" dir="2700000" algn="tl">
                    <a:srgbClr val="000000">
                      <a:alpha val="43137"/>
                    </a:srgbClr>
                  </a:outerShdw>
                </a:effectLst>
              </a:defRPr>
            </a:lvl1pPr>
            <a:lvl2pPr>
              <a:defRPr>
                <a:effectLst>
                  <a:outerShdw blurRad="38100" dist="38100" dir="2700000" algn="tl">
                    <a:srgbClr val="000000">
                      <a:alpha val="43137"/>
                    </a:srgbClr>
                  </a:outerShdw>
                </a:effectLst>
              </a:defRPr>
            </a:lvl2pPr>
            <a:lvl3pPr>
              <a:defRPr>
                <a:effectLst>
                  <a:outerShdw blurRad="38100" dist="38100" dir="2700000" algn="tl">
                    <a:srgbClr val="000000">
                      <a:alpha val="43137"/>
                    </a:srgbClr>
                  </a:outerShdw>
                </a:effectLst>
              </a:defRPr>
            </a:lvl3pPr>
            <a:lvl4pPr>
              <a:defRPr>
                <a:effectLst>
                  <a:outerShdw blurRad="38100" dist="38100" dir="2700000" algn="tl">
                    <a:srgbClr val="000000">
                      <a:alpha val="43137"/>
                    </a:srgbClr>
                  </a:outerShdw>
                </a:effectLst>
              </a:defRPr>
            </a:lvl4pPr>
            <a:lvl5pPr>
              <a:defRPr>
                <a:effectLst>
                  <a:outerShdw blurRad="38100" dist="38100" dir="2700000" algn="tl">
                    <a:srgbClr val="000000">
                      <a:alpha val="43137"/>
                    </a:srgbClr>
                  </a:outerShdw>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457200" y="4683547"/>
            <a:ext cx="2133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endParaRPr lang="zh-CN" altLang="en-US" strike="noStrike" noProof="1"/>
          </a:p>
        </p:txBody>
      </p:sp>
      <p:sp>
        <p:nvSpPr>
          <p:cNvPr id="8" name="页脚占位符 7"/>
          <p:cNvSpPr>
            <a:spLocks noGrp="1"/>
          </p:cNvSpPr>
          <p:nvPr>
            <p:ph type="ftr" sz="quarter" idx="11"/>
          </p:nvPr>
        </p:nvSpPr>
        <p:spPr>
          <a:xfrm>
            <a:off x="3124200" y="4687120"/>
            <a:ext cx="2895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endParaRPr lang="zh-CN" altLang="en-US" strike="noStrike" noProof="1"/>
          </a:p>
        </p:txBody>
      </p:sp>
      <p:sp>
        <p:nvSpPr>
          <p:cNvPr id="9" name="灯片编号占位符 8"/>
          <p:cNvSpPr>
            <a:spLocks noGrp="1"/>
          </p:cNvSpPr>
          <p:nvPr>
            <p:ph type="sldNum" sz="quarter" idx="12"/>
          </p:nvPr>
        </p:nvSpPr>
        <p:spPr>
          <a:xfrm>
            <a:off x="6553200" y="4683547"/>
            <a:ext cx="2133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4683547"/>
            <a:ext cx="2133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endParaRPr lang="zh-CN" altLang="en-US" strike="noStrike" noProof="1"/>
          </a:p>
        </p:txBody>
      </p:sp>
      <p:sp>
        <p:nvSpPr>
          <p:cNvPr id="4" name="页脚占位符 3"/>
          <p:cNvSpPr>
            <a:spLocks noGrp="1"/>
          </p:cNvSpPr>
          <p:nvPr>
            <p:ph type="ftr" sz="quarter" idx="11"/>
          </p:nvPr>
        </p:nvSpPr>
        <p:spPr>
          <a:xfrm>
            <a:off x="3124200" y="4687120"/>
            <a:ext cx="2895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endParaRPr lang="zh-CN" altLang="en-US" strike="noStrike" noProof="1"/>
          </a:p>
        </p:txBody>
      </p:sp>
      <p:sp>
        <p:nvSpPr>
          <p:cNvPr id="5" name="灯片编号占位符 4"/>
          <p:cNvSpPr>
            <a:spLocks noGrp="1"/>
          </p:cNvSpPr>
          <p:nvPr>
            <p:ph type="sldNum" sz="quarter" idx="12"/>
          </p:nvPr>
        </p:nvSpPr>
        <p:spPr>
          <a:xfrm>
            <a:off x="6553200" y="4683547"/>
            <a:ext cx="2133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endParaRPr lang="zh-CN" altLang="en-US" strike="noStrike" noProof="1"/>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eaLnBrk="1" fontAlgn="base" hangingPunct="1"/>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fontAlgn="base"/>
            <a:endParaRPr lang="zh-CN" altLang="en-US" strike="noStrike" noProof="1"/>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endParaRPr lang="zh-CN" altLang="en-US" strike="noStrike" noProof="1"/>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endParaRPr lang="zh-CN" altLang="en-US" strike="noStrike" noProof="1"/>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eaLnBrk="1" fontAlgn="base" hangingPunct="1"/>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fontAlgn="base"/>
            <a:endParaRPr lang="zh-CN" altLang="en-US" strike="noStrike" noProof="1"/>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endParaRPr lang="zh-CN" altLang="en-US" strike="noStrike" noProof="1"/>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endParaRPr lang="zh-CN" altLang="en-US" strike="noStrike" noProof="1"/>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5" Type="http://schemas.openxmlformats.org/officeDocument/2006/relationships/theme" Target="../theme/theme10.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2" Type="http://schemas.openxmlformats.org/officeDocument/2006/relationships/theme" Target="../theme/theme11.xml"/><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5" Type="http://schemas.openxmlformats.org/officeDocument/2006/relationships/theme" Target="../theme/theme12.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2" Type="http://schemas.openxmlformats.org/officeDocument/2006/relationships/theme" Target="../theme/theme13.xml"/><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5" Type="http://schemas.openxmlformats.org/officeDocument/2006/relationships/theme" Target="../theme/theme7.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2" Type="http://schemas.openxmlformats.org/officeDocument/2006/relationships/theme" Target="../theme/theme8.xml"/><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2" Type="http://schemas.openxmlformats.org/officeDocument/2006/relationships/theme" Target="../theme/theme9.xml"/><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1027"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eaLnBrk="1" fontAlgn="base" hangingPunct="1"/>
            <a:endParaRPr lang="zh-CN" altLang="en-US" strike="noStrike" noProof="1"/>
          </a:p>
        </p:txBody>
      </p:sp>
      <p:sp>
        <p:nvSpPr>
          <p:cNvPr id="1029" name="Rectangle 5"/>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eaLnBrk="1" fontAlgn="base" hangingPunct="1"/>
            <a:endParaRPr lang="zh-CN" altLang="en-US" strike="noStrike" noProof="1"/>
          </a:p>
        </p:txBody>
      </p:sp>
      <p:sp>
        <p:nvSpPr>
          <p:cNvPr id="1030" name="Rectangle 6"/>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0242" name="组合 11265"/>
          <p:cNvGrpSpPr/>
          <p:nvPr/>
        </p:nvGrpSpPr>
        <p:grpSpPr>
          <a:xfrm>
            <a:off x="0" y="0"/>
            <a:ext cx="9144000" cy="5143209"/>
            <a:chOff x="0" y="0"/>
            <a:chExt cx="5760" cy="4319"/>
          </a:xfrm>
        </p:grpSpPr>
        <p:sp>
          <p:nvSpPr>
            <p:cNvPr id="10243" name="任意多边形 11266"/>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0244" name="任意多边形 11267"/>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0245" name="任意多边形 11268"/>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0246" name="任意多边形 11269"/>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0247" name="任意多边形 11270"/>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0248" name="任意多边形 11271"/>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10249" name="任意多边形 11272"/>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10250" name="任意多边形 11273"/>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0251" name="任意多边形 11274"/>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10252" name="任意多边形 11275"/>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0253" name="任意多边形 11276"/>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10254" name="任意多边形 11277"/>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0255" name="任意多边形 11278"/>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0256" name="任意多边形 11279"/>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0257" name="任意多边形 11280"/>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0258" name="任意多边形 11281"/>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0259" name="任意多边形 11282"/>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10260" name="任意多边形 11283"/>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0261" name="任意多边形 11284"/>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10262" name="任意多边形 11285"/>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0263" name="任意多边形 11286"/>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0264" name="任意多边形 11287"/>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0265" name="任意多边形 11288"/>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10266" name="任意多边形 11289"/>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0267" name="任意多边形 11290"/>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0268" name="任意多边形 11291"/>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10269" name="任意多边形 11292"/>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0270" name="任意多边形 11293"/>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10271" name="任意多边形 11294"/>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0272" name="任意多边形 11295"/>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0273" name="任意多边形 11296"/>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0274" name="任意多边形 11297"/>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0275" name="任意多边形 11298"/>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0276" name="任意多边形 11299"/>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0277" name="任意多边形 11300"/>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0278" name="任意多边形 11301"/>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0279" name="组合 11302"/>
            <p:cNvGrpSpPr/>
            <p:nvPr userDrawn="1"/>
          </p:nvGrpSpPr>
          <p:grpSpPr>
            <a:xfrm>
              <a:off x="0" y="1632"/>
              <a:ext cx="5758" cy="1858"/>
              <a:chOff x="0" y="0"/>
              <a:chExt cx="5758" cy="1858"/>
            </a:xfrm>
          </p:grpSpPr>
          <p:sp>
            <p:nvSpPr>
              <p:cNvPr id="10280" name="任意多边形 11303"/>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0281" name="任意多边形 11304"/>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1306" name="标题 11305"/>
          <p:cNvSpPr>
            <a:spLocks noGrp="1"/>
          </p:cNvSpPr>
          <p:nvPr>
            <p:ph type="title"/>
          </p:nvPr>
        </p:nvSpPr>
        <p:spPr>
          <a:xfrm>
            <a:off x="457200" y="208396"/>
            <a:ext cx="8229600" cy="857400"/>
          </a:xfrm>
          <a:prstGeom prst="rect">
            <a:avLst/>
          </a:prstGeom>
          <a:noFill/>
          <a:ln w="9525">
            <a:noFill/>
          </a:ln>
        </p:spPr>
        <p:txBody>
          <a:bodyPr anchor="ctr"/>
          <a:lstStyle/>
          <a:p>
            <a:pPr lvl="0" fontAlgn="base"/>
            <a:r>
              <a:rPr lang="zh-CN" altLang="en-US" strike="noStrike" noProof="1"/>
              <a:t>单击此处编辑母版标题样式</a:t>
            </a:r>
            <a:endParaRPr lang="zh-CN" altLang="en-US" strike="noStrike" noProof="1"/>
          </a:p>
        </p:txBody>
      </p:sp>
      <p:sp>
        <p:nvSpPr>
          <p:cNvPr id="11307" name="文本占位符 11306"/>
          <p:cNvSpPr>
            <a:spLocks noGrp="1"/>
          </p:cNvSpPr>
          <p:nvPr>
            <p:ph type="body" idx="1"/>
          </p:nvPr>
        </p:nvSpPr>
        <p:spPr>
          <a:xfrm>
            <a:off x="457200" y="1200360"/>
            <a:ext cx="8229600" cy="3398638"/>
          </a:xfrm>
          <a:prstGeom prst="rect">
            <a:avLst/>
          </a:prstGeom>
          <a:noFill/>
          <a:ln w="9525">
            <a:noFill/>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1308" name="日期占位符 11307"/>
          <p:cNvSpPr>
            <a:spLocks noGrp="1"/>
          </p:cNvSpPr>
          <p:nvPr>
            <p:ph type="dt" sz="half" idx="2"/>
          </p:nvPr>
        </p:nvSpPr>
        <p:spPr>
          <a:xfrm>
            <a:off x="457200" y="4683547"/>
            <a:ext cx="2133600" cy="342960"/>
          </a:xfrm>
          <a:prstGeom prst="rect">
            <a:avLst/>
          </a:prstGeom>
          <a:noFill/>
          <a:ln w="9525">
            <a:noFill/>
          </a:ln>
        </p:spPr>
        <p:txBody>
          <a:bodyPr anchor="b"/>
          <a:lstStyle>
            <a:lvl1pPr>
              <a:defRPr sz="900"/>
            </a:lvl1pPr>
          </a:lstStyle>
          <a:p>
            <a:pPr lvl="0" fontAlgn="base"/>
            <a:endParaRPr lang="zh-CN" altLang="en-US" strike="noStrike" noProof="1"/>
          </a:p>
        </p:txBody>
      </p:sp>
      <p:sp>
        <p:nvSpPr>
          <p:cNvPr id="11309" name="页脚占位符 11308"/>
          <p:cNvSpPr>
            <a:spLocks noGrp="1"/>
          </p:cNvSpPr>
          <p:nvPr>
            <p:ph type="ftr" sz="quarter" idx="3"/>
          </p:nvPr>
        </p:nvSpPr>
        <p:spPr>
          <a:xfrm>
            <a:off x="3124200" y="4687120"/>
            <a:ext cx="2895600" cy="342960"/>
          </a:xfrm>
          <a:prstGeom prst="rect">
            <a:avLst/>
          </a:prstGeom>
          <a:noFill/>
          <a:ln w="9525">
            <a:noFill/>
          </a:ln>
        </p:spPr>
        <p:txBody>
          <a:bodyPr anchor="b"/>
          <a:lstStyle>
            <a:lvl1pPr algn="ctr">
              <a:defRPr sz="900"/>
            </a:lvl1pPr>
          </a:lstStyle>
          <a:p>
            <a:pPr lvl="0" fontAlgn="base"/>
            <a:endParaRPr lang="zh-CN" altLang="en-US" strike="noStrike" noProof="1"/>
          </a:p>
        </p:txBody>
      </p:sp>
      <p:sp>
        <p:nvSpPr>
          <p:cNvPr id="11310" name="灯片编号占位符 11309"/>
          <p:cNvSpPr>
            <a:spLocks noGrp="1"/>
          </p:cNvSpPr>
          <p:nvPr>
            <p:ph type="sldNum" sz="quarter" idx="4"/>
          </p:nvPr>
        </p:nvSpPr>
        <p:spPr>
          <a:xfrm>
            <a:off x="6553200" y="4683547"/>
            <a:ext cx="2133600" cy="342960"/>
          </a:xfrm>
          <a:prstGeom prst="rect">
            <a:avLst/>
          </a:prstGeom>
          <a:noFill/>
          <a:ln w="9525">
            <a:noFill/>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effectLst>
            <a:outerShdw blurRad="38100" dist="38100" dir="2700000">
              <a:srgbClr val="C0C0C0"/>
            </a:outerShdw>
          </a:effectLst>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lr>
          <a:schemeClr val="hlink"/>
        </a:buClr>
        <a:buSzPct val="90000"/>
        <a:buFont typeface="Wingdings" panose="05000000000000000000" pitchFamily="2" charset="2"/>
        <a:buBlip>
          <a:blip r:embed="rId12"/>
        </a:buBlip>
        <a:defRPr sz="2400" b="0" i="0" u="none" kern="1200" baseline="0">
          <a:solidFill>
            <a:schemeClr val="tx1"/>
          </a:solidFill>
          <a:effectLst>
            <a:outerShdw blurRad="38100" dist="38100" dir="2700000">
              <a:srgbClr val="C0C0C0"/>
            </a:outerShdw>
          </a:effectLst>
          <a:latin typeface="+mn-lt"/>
          <a:ea typeface="+mn-ea"/>
          <a:cs typeface="+mn-cs"/>
        </a:defRPr>
      </a:lvl1pPr>
      <a:lvl2pPr marL="557530" lvl="1" indent="-214630" algn="l" defTabSz="685800" eaLnBrk="1" fontAlgn="base" latinLnBrk="0" hangingPunct="1">
        <a:lnSpc>
          <a:spcPct val="100000"/>
        </a:lnSpc>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lnSpc>
          <a:spcPct val="100000"/>
        </a:lnSpc>
        <a:spcBef>
          <a:spcPct val="15000"/>
        </a:spcBef>
        <a:spcAft>
          <a:spcPct val="0"/>
        </a:spcAft>
        <a:buClr>
          <a:schemeClr val="accent2"/>
        </a:buClr>
        <a:buSzPct val="90000"/>
        <a:buFont typeface="Wingdings" panose="05000000000000000000" pitchFamily="2" charset="2"/>
        <a:buBlip>
          <a:blip r:embed="rId13"/>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lnSpc>
          <a:spcPct val="100000"/>
        </a:lnSpc>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11267"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3316" name="Rectangle 4"/>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fontAlgn="base"/>
            <a:endParaRPr lang="zh-CN" altLang="en-US" strike="noStrike" noProof="1"/>
          </a:p>
        </p:txBody>
      </p:sp>
      <p:sp>
        <p:nvSpPr>
          <p:cNvPr id="13317" name="Rectangle 5"/>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fontAlgn="base"/>
            <a:endParaRPr lang="zh-CN" altLang="en-US" strike="noStrike" noProof="1"/>
          </a:p>
        </p:txBody>
      </p:sp>
      <p:sp>
        <p:nvSpPr>
          <p:cNvPr id="13318" name="Rectangle 6"/>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2290" name="组合 14337"/>
          <p:cNvGrpSpPr/>
          <p:nvPr/>
        </p:nvGrpSpPr>
        <p:grpSpPr>
          <a:xfrm>
            <a:off x="0" y="0"/>
            <a:ext cx="9144000" cy="5143209"/>
            <a:chOff x="0" y="0"/>
            <a:chExt cx="5760" cy="4319"/>
          </a:xfrm>
        </p:grpSpPr>
        <p:sp>
          <p:nvSpPr>
            <p:cNvPr id="12291" name="任意多边形 14338"/>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2292" name="任意多边形 14339"/>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2293" name="任意多边形 14340"/>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2294" name="任意多边形 14341"/>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2295" name="任意多边形 14342"/>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2296" name="任意多边形 14343"/>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12297" name="任意多边形 14344"/>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12298" name="任意多边形 14345"/>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2299" name="任意多边形 14346"/>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12300" name="任意多边形 14347"/>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2301" name="任意多边形 14348"/>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12302" name="任意多边形 14349"/>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2303" name="任意多边形 14350"/>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2304" name="任意多边形 14351"/>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2305" name="任意多边形 14352"/>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2306" name="任意多边形 14353"/>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2307" name="任意多边形 14354"/>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12308" name="任意多边形 14355"/>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2309" name="任意多边形 14356"/>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12310" name="任意多边形 14357"/>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2311" name="任意多边形 14358"/>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2312" name="任意多边形 14359"/>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2313" name="任意多边形 14360"/>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12314" name="任意多边形 14361"/>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2315" name="任意多边形 14362"/>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2316" name="任意多边形 14363"/>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12317" name="任意多边形 14364"/>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2318" name="任意多边形 14365"/>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12319" name="任意多边形 14366"/>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2320" name="任意多边形 14367"/>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2321" name="任意多边形 14368"/>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2322" name="任意多边形 14369"/>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2323" name="任意多边形 14370"/>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2324" name="任意多边形 14371"/>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2325" name="任意多边形 14372"/>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2326" name="任意多边形 14373"/>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2327" name="组合 14374"/>
            <p:cNvGrpSpPr/>
            <p:nvPr userDrawn="1"/>
          </p:nvGrpSpPr>
          <p:grpSpPr>
            <a:xfrm>
              <a:off x="0" y="1632"/>
              <a:ext cx="5758" cy="1858"/>
              <a:chOff x="0" y="0"/>
              <a:chExt cx="5758" cy="1858"/>
            </a:xfrm>
          </p:grpSpPr>
          <p:sp>
            <p:nvSpPr>
              <p:cNvPr id="12328" name="任意多边形 14375"/>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2329" name="任意多边形 14376"/>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4378" name="标题 14377"/>
          <p:cNvSpPr>
            <a:spLocks noGrp="1"/>
          </p:cNvSpPr>
          <p:nvPr>
            <p:ph type="title"/>
          </p:nvPr>
        </p:nvSpPr>
        <p:spPr>
          <a:xfrm>
            <a:off x="457200" y="208396"/>
            <a:ext cx="8229600" cy="857400"/>
          </a:xfrm>
          <a:prstGeom prst="rect">
            <a:avLst/>
          </a:prstGeom>
          <a:noFill/>
          <a:ln w="9525">
            <a:noFill/>
          </a:ln>
        </p:spPr>
        <p:txBody>
          <a:bodyPr anchor="ctr"/>
          <a:lstStyle/>
          <a:p>
            <a:pPr lvl="0" fontAlgn="base"/>
            <a:r>
              <a:rPr lang="zh-CN" altLang="en-US" strike="noStrike" noProof="1"/>
              <a:t>单击此处编辑母版标题样式</a:t>
            </a:r>
            <a:endParaRPr lang="zh-CN" altLang="en-US" strike="noStrike" noProof="1"/>
          </a:p>
        </p:txBody>
      </p:sp>
      <p:sp>
        <p:nvSpPr>
          <p:cNvPr id="14379" name="文本占位符 14378"/>
          <p:cNvSpPr>
            <a:spLocks noGrp="1"/>
          </p:cNvSpPr>
          <p:nvPr>
            <p:ph type="body" idx="1"/>
          </p:nvPr>
        </p:nvSpPr>
        <p:spPr>
          <a:xfrm>
            <a:off x="457200" y="1200360"/>
            <a:ext cx="8229600" cy="3398638"/>
          </a:xfrm>
          <a:prstGeom prst="rect">
            <a:avLst/>
          </a:prstGeom>
          <a:noFill/>
          <a:ln w="9525">
            <a:noFill/>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4380" name="日期占位符 14379"/>
          <p:cNvSpPr>
            <a:spLocks noGrp="1"/>
          </p:cNvSpPr>
          <p:nvPr>
            <p:ph type="dt" sz="half" idx="2"/>
          </p:nvPr>
        </p:nvSpPr>
        <p:spPr>
          <a:xfrm>
            <a:off x="457200" y="4683547"/>
            <a:ext cx="2133600" cy="342960"/>
          </a:xfrm>
          <a:prstGeom prst="rect">
            <a:avLst/>
          </a:prstGeom>
          <a:noFill/>
          <a:ln w="9525">
            <a:noFill/>
          </a:ln>
        </p:spPr>
        <p:txBody>
          <a:bodyPr anchor="b"/>
          <a:lstStyle>
            <a:lvl1pPr>
              <a:defRPr sz="900"/>
            </a:lvl1pPr>
          </a:lstStyle>
          <a:p>
            <a:pPr lvl="0" fontAlgn="base"/>
            <a:endParaRPr lang="zh-CN" altLang="en-US" strike="noStrike" noProof="1"/>
          </a:p>
        </p:txBody>
      </p:sp>
      <p:sp>
        <p:nvSpPr>
          <p:cNvPr id="14381" name="页脚占位符 14380"/>
          <p:cNvSpPr>
            <a:spLocks noGrp="1"/>
          </p:cNvSpPr>
          <p:nvPr>
            <p:ph type="ftr" sz="quarter" idx="3"/>
          </p:nvPr>
        </p:nvSpPr>
        <p:spPr>
          <a:xfrm>
            <a:off x="3124200" y="4687120"/>
            <a:ext cx="2895600" cy="342960"/>
          </a:xfrm>
          <a:prstGeom prst="rect">
            <a:avLst/>
          </a:prstGeom>
          <a:noFill/>
          <a:ln w="9525">
            <a:noFill/>
          </a:ln>
        </p:spPr>
        <p:txBody>
          <a:bodyPr anchor="b"/>
          <a:lstStyle>
            <a:lvl1pPr algn="ctr">
              <a:defRPr sz="900"/>
            </a:lvl1pPr>
          </a:lstStyle>
          <a:p>
            <a:pPr lvl="0" fontAlgn="base"/>
            <a:endParaRPr lang="zh-CN" altLang="en-US" strike="noStrike" noProof="1"/>
          </a:p>
        </p:txBody>
      </p:sp>
      <p:sp>
        <p:nvSpPr>
          <p:cNvPr id="14382" name="灯片编号占位符 14381"/>
          <p:cNvSpPr>
            <a:spLocks noGrp="1"/>
          </p:cNvSpPr>
          <p:nvPr>
            <p:ph type="sldNum" sz="quarter" idx="4"/>
          </p:nvPr>
        </p:nvSpPr>
        <p:spPr>
          <a:xfrm>
            <a:off x="6553200" y="4683547"/>
            <a:ext cx="2133600" cy="342960"/>
          </a:xfrm>
          <a:prstGeom prst="rect">
            <a:avLst/>
          </a:prstGeom>
          <a:noFill/>
          <a:ln w="9525">
            <a:noFill/>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effectLst>
            <a:outerShdw blurRad="38100" dist="38100" dir="2700000">
              <a:srgbClr val="C0C0C0"/>
            </a:outerShdw>
          </a:effectLst>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lr>
          <a:schemeClr val="hlink"/>
        </a:buClr>
        <a:buSzPct val="90000"/>
        <a:buFont typeface="Wingdings" panose="05000000000000000000" pitchFamily="2" charset="2"/>
        <a:buBlip>
          <a:blip r:embed="rId12"/>
        </a:buBlip>
        <a:defRPr sz="2400" b="0" i="0" u="none" kern="1200" baseline="0">
          <a:solidFill>
            <a:schemeClr val="tx1"/>
          </a:solidFill>
          <a:effectLst>
            <a:outerShdw blurRad="38100" dist="38100" dir="2700000">
              <a:srgbClr val="C0C0C0"/>
            </a:outerShdw>
          </a:effectLst>
          <a:latin typeface="+mn-lt"/>
          <a:ea typeface="+mn-ea"/>
          <a:cs typeface="+mn-cs"/>
        </a:defRPr>
      </a:lvl1pPr>
      <a:lvl2pPr marL="557530" lvl="1" indent="-214630" algn="l" defTabSz="685800" eaLnBrk="1" fontAlgn="base" latinLnBrk="0" hangingPunct="1">
        <a:lnSpc>
          <a:spcPct val="100000"/>
        </a:lnSpc>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lnSpc>
          <a:spcPct val="100000"/>
        </a:lnSpc>
        <a:spcBef>
          <a:spcPct val="15000"/>
        </a:spcBef>
        <a:spcAft>
          <a:spcPct val="0"/>
        </a:spcAft>
        <a:buClr>
          <a:schemeClr val="accent2"/>
        </a:buClr>
        <a:buSzPct val="90000"/>
        <a:buFont typeface="Wingdings" panose="05000000000000000000" pitchFamily="2" charset="2"/>
        <a:buBlip>
          <a:blip r:embed="rId13"/>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lnSpc>
          <a:spcPct val="100000"/>
        </a:lnSpc>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6" name="日期占位符 16385"/>
          <p:cNvSpPr>
            <a:spLocks noGrp="1"/>
          </p:cNvSpPr>
          <p:nvPr>
            <p:ph type="dt" sz="half" idx="2"/>
          </p:nvPr>
        </p:nvSpPr>
        <p:spPr>
          <a:xfrm>
            <a:off x="457200" y="4689501"/>
            <a:ext cx="2133600" cy="357250"/>
          </a:xfrm>
          <a:prstGeom prst="rect">
            <a:avLst/>
          </a:prstGeom>
          <a:noFill/>
          <a:ln w="9525">
            <a:noFill/>
          </a:ln>
        </p:spPr>
        <p:txBody>
          <a:bodyPr anchor="b"/>
          <a:lstStyle>
            <a:lvl1pPr>
              <a:defRPr sz="900"/>
            </a:lvl1pPr>
          </a:lstStyle>
          <a:p>
            <a:pPr lvl="0" fontAlgn="base"/>
            <a:endParaRPr lang="zh-CN" altLang="en-US" strike="noStrike" noProof="1"/>
          </a:p>
        </p:txBody>
      </p:sp>
      <p:sp>
        <p:nvSpPr>
          <p:cNvPr id="16387" name="灯片编号占位符 16386"/>
          <p:cNvSpPr>
            <a:spLocks noGrp="1"/>
          </p:cNvSpPr>
          <p:nvPr>
            <p:ph type="sldNum" sz="quarter" idx="4"/>
          </p:nvPr>
        </p:nvSpPr>
        <p:spPr>
          <a:xfrm>
            <a:off x="6553200" y="4687120"/>
            <a:ext cx="2133600" cy="357250"/>
          </a:xfrm>
          <a:prstGeom prst="rect">
            <a:avLst/>
          </a:prstGeom>
          <a:noFill/>
          <a:ln w="9525">
            <a:noFill/>
          </a:ln>
        </p:spPr>
        <p:txBody>
          <a:bodyPr anchor="b"/>
          <a:lstStyle>
            <a:lvl1pPr algn="r">
              <a:defRPr sz="900"/>
            </a:lvl1p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grpSp>
        <p:nvGrpSpPr>
          <p:cNvPr id="13316" name="组合 16387"/>
          <p:cNvGrpSpPr/>
          <p:nvPr/>
        </p:nvGrpSpPr>
        <p:grpSpPr>
          <a:xfrm>
            <a:off x="0" y="0"/>
            <a:ext cx="9140825" cy="5138446"/>
            <a:chOff x="0" y="0"/>
            <a:chExt cx="5758" cy="4315"/>
          </a:xfrm>
        </p:grpSpPr>
        <p:grpSp>
          <p:nvGrpSpPr>
            <p:cNvPr id="13317" name="组合 16388"/>
            <p:cNvGrpSpPr/>
            <p:nvPr userDrawn="1"/>
          </p:nvGrpSpPr>
          <p:grpSpPr>
            <a:xfrm>
              <a:off x="1728" y="2230"/>
              <a:ext cx="4027" cy="2085"/>
              <a:chOff x="0" y="0"/>
              <a:chExt cx="4027" cy="2085"/>
            </a:xfrm>
          </p:grpSpPr>
          <p:sp>
            <p:nvSpPr>
              <p:cNvPr id="13318" name="任意多边形 16389"/>
              <p:cNvSpPr/>
              <p:nvPr/>
            </p:nvSpPr>
            <p:spPr>
              <a:xfrm>
                <a:off x="0" y="414"/>
                <a:ext cx="2882" cy="1671"/>
              </a:xfrm>
              <a:custGeom>
                <a:avLst/>
                <a:gdLst/>
                <a:ahLst/>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lstStyle/>
              <a:p>
                <a:endParaRPr lang="en-US" sz="100"/>
              </a:p>
            </p:txBody>
          </p:sp>
          <p:sp>
            <p:nvSpPr>
              <p:cNvPr id="13319" name="任意多边形 16390"/>
              <p:cNvSpPr/>
              <p:nvPr/>
            </p:nvSpPr>
            <p:spPr>
              <a:xfrm>
                <a:off x="2442" y="441"/>
                <a:ext cx="1259" cy="811"/>
              </a:xfrm>
              <a:custGeom>
                <a:avLst/>
                <a:gdLst/>
                <a:ahLst/>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lstStyle/>
              <a:p>
                <a:endParaRPr lang="en-US" sz="100"/>
              </a:p>
            </p:txBody>
          </p:sp>
          <p:sp>
            <p:nvSpPr>
              <p:cNvPr id="13320" name="任意多边形 16391"/>
              <p:cNvSpPr/>
              <p:nvPr/>
            </p:nvSpPr>
            <p:spPr>
              <a:xfrm>
                <a:off x="1172" y="1116"/>
                <a:ext cx="2849" cy="969"/>
              </a:xfrm>
              <a:custGeom>
                <a:avLst/>
                <a:gdLst/>
                <a:ahLst/>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lstStyle/>
              <a:p>
                <a:endParaRPr lang="en-US" sz="100"/>
              </a:p>
            </p:txBody>
          </p:sp>
          <p:sp>
            <p:nvSpPr>
              <p:cNvPr id="13321" name="任意多边形 16392"/>
              <p:cNvSpPr/>
              <p:nvPr/>
            </p:nvSpPr>
            <p:spPr>
              <a:xfrm>
                <a:off x="1020" y="0"/>
                <a:ext cx="3007" cy="2085"/>
              </a:xfrm>
              <a:custGeom>
                <a:avLst/>
                <a:gdLst/>
                <a:ahLst/>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lstStyle/>
              <a:p>
                <a:endParaRPr lang="en-US" sz="100"/>
              </a:p>
            </p:txBody>
          </p:sp>
          <p:sp>
            <p:nvSpPr>
              <p:cNvPr id="13322" name="任意多边形 16393"/>
              <p:cNvSpPr/>
              <p:nvPr/>
            </p:nvSpPr>
            <p:spPr>
              <a:xfrm>
                <a:off x="2773" y="87"/>
                <a:ext cx="1248" cy="539"/>
              </a:xfrm>
              <a:custGeom>
                <a:avLst/>
                <a:gdLst/>
                <a:ahLst/>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lstStyle/>
              <a:p>
                <a:endParaRPr lang="en-US" sz="100"/>
              </a:p>
            </p:txBody>
          </p:sp>
        </p:grpSp>
        <p:sp>
          <p:nvSpPr>
            <p:cNvPr id="13323" name="任意多边形 16394"/>
            <p:cNvSpPr/>
            <p:nvPr/>
          </p:nvSpPr>
          <p:spPr>
            <a:xfrm>
              <a:off x="3322" y="1341"/>
              <a:ext cx="1825" cy="1537"/>
            </a:xfrm>
            <a:custGeom>
              <a:avLst/>
              <a:gdLst/>
              <a:ahLst/>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lstStyle/>
            <a:p>
              <a:endParaRPr lang="en-US" sz="100"/>
            </a:p>
          </p:txBody>
        </p:sp>
        <p:sp>
          <p:nvSpPr>
            <p:cNvPr id="13324" name="任意多边形 16395"/>
            <p:cNvSpPr/>
            <p:nvPr/>
          </p:nvSpPr>
          <p:spPr>
            <a:xfrm>
              <a:off x="0" y="0"/>
              <a:ext cx="5758" cy="1776"/>
            </a:xfrm>
            <a:custGeom>
              <a:avLst/>
              <a:gdLst/>
              <a:ahLst/>
              <a:cxnLst/>
              <a:rect l="0" t="0" r="0" b="0"/>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en-US" sz="100"/>
            </a:p>
          </p:txBody>
        </p:sp>
      </p:grpSp>
      <p:sp>
        <p:nvSpPr>
          <p:cNvPr id="16397" name="标题 16396"/>
          <p:cNvSpPr>
            <a:spLocks noGrp="1" noRot="1"/>
          </p:cNvSpPr>
          <p:nvPr>
            <p:ph type="title"/>
          </p:nvPr>
        </p:nvSpPr>
        <p:spPr>
          <a:xfrm>
            <a:off x="457200" y="206014"/>
            <a:ext cx="8229600" cy="857400"/>
          </a:xfrm>
          <a:prstGeom prst="rect">
            <a:avLst/>
          </a:prstGeom>
          <a:noFill/>
          <a:ln w="9525">
            <a:noFill/>
          </a:ln>
        </p:spPr>
        <p:txBody>
          <a:bodyPr anchor="ctr"/>
          <a:lstStyle/>
          <a:p>
            <a:pPr lvl="0" fontAlgn="base"/>
            <a:r>
              <a:rPr lang="zh-CN" altLang="en-US" strike="noStrike" noProof="1"/>
              <a:t>单击此处编辑母版标题样式</a:t>
            </a:r>
            <a:endParaRPr lang="zh-CN" altLang="en-US" strike="noStrike" noProof="1"/>
          </a:p>
        </p:txBody>
      </p:sp>
      <p:sp>
        <p:nvSpPr>
          <p:cNvPr id="16398" name="页脚占位符 16397"/>
          <p:cNvSpPr>
            <a:spLocks noGrp="1"/>
          </p:cNvSpPr>
          <p:nvPr>
            <p:ph type="ftr" sz="quarter" idx="3"/>
          </p:nvPr>
        </p:nvSpPr>
        <p:spPr>
          <a:xfrm>
            <a:off x="3124200" y="4687120"/>
            <a:ext cx="2895600" cy="357250"/>
          </a:xfrm>
          <a:prstGeom prst="rect">
            <a:avLst/>
          </a:prstGeom>
          <a:noFill/>
          <a:ln w="9525">
            <a:noFill/>
          </a:ln>
        </p:spPr>
        <p:txBody>
          <a:bodyPr anchor="b"/>
          <a:lstStyle>
            <a:lvl1pPr algn="ctr">
              <a:defRPr sz="900"/>
            </a:lvl1pPr>
          </a:lstStyle>
          <a:p>
            <a:pPr lvl="0" fontAlgn="base"/>
            <a:endParaRPr lang="zh-CN" strike="noStrike" noProof="1"/>
          </a:p>
        </p:txBody>
      </p:sp>
      <p:sp>
        <p:nvSpPr>
          <p:cNvPr id="16399" name="文本占位符 16398"/>
          <p:cNvSpPr>
            <a:spLocks noGrp="1"/>
          </p:cNvSpPr>
          <p:nvPr>
            <p:ph type="body" idx="1"/>
          </p:nvPr>
        </p:nvSpPr>
        <p:spPr>
          <a:xfrm>
            <a:off x="457200" y="1200360"/>
            <a:ext cx="8229600" cy="3395066"/>
          </a:xfrm>
          <a:prstGeom prst="rect">
            <a:avLst/>
          </a:prstGeom>
          <a:noFill/>
          <a:ln w="9525">
            <a:noFill/>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1" i="0" u="none" kern="1200" baseline="0">
          <a:solidFill>
            <a:schemeClr val="tx2"/>
          </a:solidFill>
          <a:effectLst>
            <a:outerShdw blurRad="38100" dist="38100" dir="2700000">
              <a:srgbClr val="000000"/>
            </a:outerShdw>
          </a:effectLst>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1pPr>
      <a:lvl2pPr marL="557530" lvl="1" indent="-214630" algn="l" defTabSz="685800" eaLnBrk="1" fontAlgn="base" latinLnBrk="0" hangingPunct="1">
        <a:lnSpc>
          <a:spcPct val="100000"/>
        </a:lnSpc>
        <a:spcBef>
          <a:spcPct val="15000"/>
        </a:spcBef>
        <a:spcAft>
          <a:spcPct val="0"/>
        </a:spcAft>
        <a:buClr>
          <a:schemeClr val="accent2"/>
        </a:buClr>
        <a:buSzPct val="70000"/>
        <a:buFont typeface="Wingdings" panose="05000000000000000000" pitchFamily="2" charset="2"/>
        <a:buChar char="n"/>
        <a:defRPr sz="2100" b="0" i="0" u="none" kern="1200" baseline="0">
          <a:solidFill>
            <a:schemeClr val="tx1"/>
          </a:solidFill>
          <a:effectLst>
            <a:outerShdw blurRad="38100" dist="38100" dir="2700000">
              <a:srgbClr val="000000"/>
            </a:outerShdw>
          </a:effectLst>
          <a:latin typeface="+mn-lt"/>
          <a:ea typeface="+mn-ea"/>
          <a:cs typeface="+mn-cs"/>
        </a:defRPr>
      </a:lvl2pPr>
      <a:lvl3pPr marL="857250" lvl="2" indent="-171450" algn="l" defTabSz="685800" eaLnBrk="1" fontAlgn="base" latinLnBrk="0" hangingPunct="1">
        <a:lnSpc>
          <a:spcPct val="100000"/>
        </a:lnSpc>
        <a:spcBef>
          <a:spcPct val="15000"/>
        </a:spcBef>
        <a:spcAft>
          <a:spcPct val="0"/>
        </a:spcAft>
        <a:buClr>
          <a:schemeClr val="tx2"/>
        </a:buClr>
        <a:buSzPct val="70000"/>
        <a:buFont typeface="Wingdings" panose="05000000000000000000" pitchFamily="2" charset="2"/>
        <a:buChar char="n"/>
        <a:defRPr sz="1800" b="0" i="0" u="none" kern="1200" baseline="0">
          <a:solidFill>
            <a:schemeClr val="tx1"/>
          </a:solidFill>
          <a:effectLst>
            <a:outerShdw blurRad="38100" dist="38100" dir="2700000">
              <a:srgbClr val="000000"/>
            </a:outerShdw>
          </a:effectLst>
          <a:latin typeface="+mn-lt"/>
          <a:ea typeface="+mn-ea"/>
          <a:cs typeface="+mn-cs"/>
        </a:defRPr>
      </a:lvl3pPr>
      <a:lvl4pPr marL="1200150" lvl="3" indent="-171450" algn="l" defTabSz="685800" eaLnBrk="1" fontAlgn="base" latinLnBrk="0" hangingPunct="1">
        <a:lnSpc>
          <a:spcPct val="100000"/>
        </a:lnSpc>
        <a:spcBef>
          <a:spcPct val="15000"/>
        </a:spcBef>
        <a:spcAft>
          <a:spcPct val="0"/>
        </a:spcAft>
        <a:buClr>
          <a:schemeClr val="accent2"/>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4pPr>
      <a:lvl5pPr marL="1543050" lvl="4"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2051"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052" name="Rectangle 4"/>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eaLnBrk="1" fontAlgn="base" hangingPunct="1"/>
            <a:endParaRPr lang="zh-CN" altLang="en-US" strike="noStrike" noProof="1"/>
          </a:p>
        </p:txBody>
      </p:sp>
      <p:sp>
        <p:nvSpPr>
          <p:cNvPr id="2053" name="Rectangle 5"/>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eaLnBrk="1" fontAlgn="base" hangingPunct="1"/>
            <a:endParaRPr lang="zh-CN" altLang="en-US" strike="noStrike" noProof="1"/>
          </a:p>
        </p:txBody>
      </p:sp>
      <p:sp>
        <p:nvSpPr>
          <p:cNvPr id="2054" name="Rectangle 6"/>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3075"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3076" name="Rectangle 4"/>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eaLnBrk="1" fontAlgn="base" hangingPunct="1"/>
            <a:endParaRPr lang="zh-CN" altLang="en-US" strike="noStrike" noProof="1"/>
          </a:p>
        </p:txBody>
      </p:sp>
      <p:sp>
        <p:nvSpPr>
          <p:cNvPr id="3077" name="Rectangle 5"/>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eaLnBrk="1" fontAlgn="base" hangingPunct="1"/>
            <a:endParaRPr lang="zh-CN" altLang="en-US" strike="noStrike" noProof="1"/>
          </a:p>
        </p:txBody>
      </p:sp>
      <p:sp>
        <p:nvSpPr>
          <p:cNvPr id="3078" name="Rectangle 6"/>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4099"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100" name="Rectangle 4"/>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eaLnBrk="1" fontAlgn="base" hangingPunct="1"/>
            <a:endParaRPr lang="zh-CN" altLang="en-US" strike="noStrike" noProof="1"/>
          </a:p>
        </p:txBody>
      </p:sp>
      <p:sp>
        <p:nvSpPr>
          <p:cNvPr id="4101" name="Rectangle 5"/>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eaLnBrk="1" fontAlgn="base" hangingPunct="1"/>
            <a:endParaRPr lang="zh-CN" altLang="en-US" strike="noStrike" noProof="1"/>
          </a:p>
        </p:txBody>
      </p:sp>
      <p:sp>
        <p:nvSpPr>
          <p:cNvPr id="4102" name="Rectangle 6"/>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5123"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5124" name="Rectangle 4"/>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eaLnBrk="1" fontAlgn="base" hangingPunct="1"/>
            <a:endParaRPr lang="zh-CN" altLang="en-US" strike="noStrike" noProof="1"/>
          </a:p>
        </p:txBody>
      </p:sp>
      <p:sp>
        <p:nvSpPr>
          <p:cNvPr id="5125" name="Rectangle 5"/>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eaLnBrk="1" fontAlgn="base" hangingPunct="1"/>
            <a:endParaRPr lang="zh-CN" altLang="en-US" strike="noStrike" noProof="1"/>
          </a:p>
        </p:txBody>
      </p:sp>
      <p:sp>
        <p:nvSpPr>
          <p:cNvPr id="5126" name="Rectangle 6"/>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6147"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6148" name="Rectangle 4"/>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fontAlgn="base"/>
            <a:endParaRPr lang="zh-CN" altLang="en-US" strike="noStrike" noProof="1"/>
          </a:p>
        </p:txBody>
      </p:sp>
      <p:sp>
        <p:nvSpPr>
          <p:cNvPr id="6149" name="Rectangle 5"/>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fontAlgn="base"/>
            <a:endParaRPr lang="zh-CN" altLang="en-US" strike="noStrike" noProof="1"/>
          </a:p>
        </p:txBody>
      </p:sp>
      <p:sp>
        <p:nvSpPr>
          <p:cNvPr id="6150" name="Rectangle 6"/>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7170" name="组合 7169"/>
          <p:cNvGrpSpPr/>
          <p:nvPr/>
        </p:nvGrpSpPr>
        <p:grpSpPr>
          <a:xfrm>
            <a:off x="0" y="0"/>
            <a:ext cx="9144000" cy="5143209"/>
            <a:chOff x="0" y="0"/>
            <a:chExt cx="5760" cy="4319"/>
          </a:xfrm>
        </p:grpSpPr>
        <p:sp>
          <p:nvSpPr>
            <p:cNvPr id="7171" name="任意多边形 7170"/>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72" name="任意多边形 7171"/>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73" name="任意多边形 7172"/>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74" name="任意多边形 7173"/>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75" name="任意多边形 7174"/>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76" name="任意多边形 7175"/>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77" name="任意多边形 7176"/>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78" name="任意多边形 7177"/>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79" name="任意多边形 7178"/>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80" name="任意多边形 7179"/>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81" name="任意多边形 7180"/>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82" name="任意多边形 7181"/>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83" name="任意多边形 7182"/>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84" name="任意多边形 7183"/>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85" name="任意多边形 7184"/>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86" name="任意多边形 7185"/>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87" name="任意多边形 7186"/>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88" name="任意多边形 7187"/>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89" name="任意多边形 7188"/>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90" name="任意多边形 7189"/>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91" name="任意多边形 7190"/>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92" name="任意多边形 7191"/>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93" name="任意多边形 7192"/>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94" name="任意多边形 7193"/>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95" name="任意多边形 7194"/>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96" name="任意多边形 7195"/>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97" name="任意多边形 7196"/>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98" name="任意多边形 7197"/>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99" name="任意多边形 7198"/>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200" name="任意多边形 7199"/>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201" name="任意多边形 7200"/>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202" name="任意多边形 7201"/>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203" name="任意多边形 7202"/>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204" name="任意多边形 7203"/>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205" name="任意多边形 7204"/>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206" name="任意多边形 7205"/>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grpSp>
          <p:nvGrpSpPr>
            <p:cNvPr id="7207" name="组合 7206"/>
            <p:cNvGrpSpPr/>
            <p:nvPr userDrawn="1"/>
          </p:nvGrpSpPr>
          <p:grpSpPr>
            <a:xfrm>
              <a:off x="0" y="1632"/>
              <a:ext cx="5758" cy="1858"/>
              <a:chOff x="0" y="0"/>
              <a:chExt cx="5758" cy="1858"/>
            </a:xfrm>
          </p:grpSpPr>
          <p:sp>
            <p:nvSpPr>
              <p:cNvPr id="7208" name="任意多边形 7207"/>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209" name="任意多边形 7208"/>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grpSp>
      </p:grpSp>
      <p:sp>
        <p:nvSpPr>
          <p:cNvPr id="7210" name="标题 7209"/>
          <p:cNvSpPr>
            <a:spLocks noGrp="1"/>
          </p:cNvSpPr>
          <p:nvPr>
            <p:ph type="title"/>
          </p:nvPr>
        </p:nvSpPr>
        <p:spPr>
          <a:xfrm>
            <a:off x="457200" y="208396"/>
            <a:ext cx="8229600" cy="857400"/>
          </a:xfrm>
          <a:prstGeom prst="rect">
            <a:avLst/>
          </a:prstGeom>
          <a:noFill/>
          <a:ln w="9525">
            <a:noFill/>
          </a:ln>
        </p:spPr>
        <p:txBody>
          <a:bodyPr anchor="ctr"/>
          <a:lstStyle/>
          <a:p>
            <a:pPr lvl="0" fontAlgn="base"/>
            <a:r>
              <a:rPr lang="zh-CN" altLang="en-US" strike="noStrike" noProof="1"/>
              <a:t>单击此处编辑母版标题样式</a:t>
            </a:r>
            <a:endParaRPr lang="zh-CN" altLang="en-US" strike="noStrike" noProof="1"/>
          </a:p>
        </p:txBody>
      </p:sp>
      <p:sp>
        <p:nvSpPr>
          <p:cNvPr id="7211" name="文本占位符 7210"/>
          <p:cNvSpPr>
            <a:spLocks noGrp="1"/>
          </p:cNvSpPr>
          <p:nvPr>
            <p:ph type="body" idx="1"/>
          </p:nvPr>
        </p:nvSpPr>
        <p:spPr>
          <a:xfrm>
            <a:off x="457200" y="1200360"/>
            <a:ext cx="8229600" cy="3398638"/>
          </a:xfrm>
          <a:prstGeom prst="rect">
            <a:avLst/>
          </a:prstGeom>
          <a:noFill/>
          <a:ln w="9525">
            <a:noFill/>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212" name="日期占位符 7211"/>
          <p:cNvSpPr>
            <a:spLocks noGrp="1"/>
          </p:cNvSpPr>
          <p:nvPr>
            <p:ph type="dt" sz="half" idx="2"/>
          </p:nvPr>
        </p:nvSpPr>
        <p:spPr>
          <a:xfrm>
            <a:off x="457200" y="4683547"/>
            <a:ext cx="2133600" cy="342960"/>
          </a:xfrm>
          <a:prstGeom prst="rect">
            <a:avLst/>
          </a:prstGeom>
          <a:noFill/>
          <a:ln w="9525">
            <a:noFill/>
          </a:ln>
        </p:spPr>
        <p:txBody>
          <a:bodyPr anchor="b"/>
          <a:lstStyle>
            <a:lvl1pPr>
              <a:defRPr sz="900">
                <a:effectLst>
                  <a:outerShdw blurRad="38100" dist="38100" dir="2700000" algn="tl">
                    <a:srgbClr val="000000">
                      <a:alpha val="43137"/>
                    </a:srgbClr>
                  </a:outerShdw>
                </a:effectLst>
              </a:defRPr>
            </a:lvl1pPr>
          </a:lstStyle>
          <a:p>
            <a:pPr lvl="0" fontAlgn="base"/>
            <a:endParaRPr lang="zh-CN" altLang="en-US" strike="noStrike" noProof="1"/>
          </a:p>
        </p:txBody>
      </p:sp>
      <p:sp>
        <p:nvSpPr>
          <p:cNvPr id="7213" name="页脚占位符 7212"/>
          <p:cNvSpPr>
            <a:spLocks noGrp="1"/>
          </p:cNvSpPr>
          <p:nvPr>
            <p:ph type="ftr" sz="quarter" idx="3"/>
          </p:nvPr>
        </p:nvSpPr>
        <p:spPr>
          <a:xfrm>
            <a:off x="3124200" y="4687120"/>
            <a:ext cx="2895600" cy="342960"/>
          </a:xfrm>
          <a:prstGeom prst="rect">
            <a:avLst/>
          </a:prstGeom>
          <a:noFill/>
          <a:ln w="9525">
            <a:noFill/>
          </a:ln>
        </p:spPr>
        <p:txBody>
          <a:bodyPr anchor="b"/>
          <a:lstStyle>
            <a:lvl1pPr algn="ctr">
              <a:defRPr sz="900">
                <a:effectLst>
                  <a:outerShdw blurRad="38100" dist="38100" dir="2700000" algn="tl">
                    <a:srgbClr val="000000">
                      <a:alpha val="43137"/>
                    </a:srgbClr>
                  </a:outerShdw>
                </a:effectLst>
              </a:defRPr>
            </a:lvl1pPr>
          </a:lstStyle>
          <a:p>
            <a:pPr lvl="0" fontAlgn="base"/>
            <a:endParaRPr lang="zh-CN" altLang="en-US" strike="noStrike" noProof="1"/>
          </a:p>
        </p:txBody>
      </p:sp>
      <p:sp>
        <p:nvSpPr>
          <p:cNvPr id="7214" name="灯片编号占位符 7213"/>
          <p:cNvSpPr>
            <a:spLocks noGrp="1"/>
          </p:cNvSpPr>
          <p:nvPr>
            <p:ph type="sldNum" sz="quarter" idx="4"/>
          </p:nvPr>
        </p:nvSpPr>
        <p:spPr>
          <a:xfrm>
            <a:off x="6553200" y="4683547"/>
            <a:ext cx="2133600" cy="342960"/>
          </a:xfrm>
          <a:prstGeom prst="rect">
            <a:avLst/>
          </a:prstGeom>
          <a:noFill/>
          <a:ln w="9525">
            <a:noFill/>
          </a:ln>
        </p:spPr>
        <p:txBody>
          <a:bodyPr anchor="b"/>
          <a:lstStyle>
            <a:lvl1pPr algn="r">
              <a:defRPr sz="900">
                <a:effectLst>
                  <a:outerShdw blurRad="38100" dist="38100" dir="2700000" algn="tl">
                    <a:srgbClr val="000000">
                      <a:alpha val="43137"/>
                    </a:srgbClr>
                  </a:outerShdw>
                </a:effectLst>
              </a:defRPr>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effectLst>
            <a:outerShdw blurRad="38100" dist="38100" dir="2700000" algn="tl">
              <a:srgbClr val="000000">
                <a:alpha val="43137"/>
              </a:srgbClr>
            </a:outerShdw>
          </a:effectLst>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lr>
          <a:schemeClr val="hlink"/>
        </a:buClr>
        <a:buSzPct val="90000"/>
        <a:buFont typeface="Wingdings" panose="05000000000000000000" pitchFamily="2" charset="2"/>
        <a:buBlip>
          <a:blip r:embed="rId12"/>
        </a:buBlip>
        <a:defRPr sz="2400" b="0" i="0" u="none" kern="1200" baseline="0">
          <a:solidFill>
            <a:schemeClr val="tx1"/>
          </a:solidFill>
          <a:effectLst>
            <a:outerShdw blurRad="38100" dist="38100" dir="2700000" algn="tl">
              <a:srgbClr val="000000">
                <a:alpha val="43137"/>
              </a:srgbClr>
            </a:outerShdw>
          </a:effectLst>
          <a:latin typeface="+mn-lt"/>
          <a:ea typeface="+mn-ea"/>
          <a:cs typeface="+mn-cs"/>
        </a:defRPr>
      </a:lvl1pPr>
      <a:lvl2pPr marL="557530" lvl="1" indent="-214630" algn="l" defTabSz="685800" eaLnBrk="1" fontAlgn="base" latinLnBrk="0" hangingPunct="1">
        <a:lnSpc>
          <a:spcPct val="100000"/>
        </a:lnSpc>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lgn="tl">
              <a:srgbClr val="000000">
                <a:alpha val="43137"/>
              </a:srgbClr>
            </a:outerShdw>
          </a:effectLst>
          <a:latin typeface="+mn-lt"/>
          <a:ea typeface="+mn-ea"/>
          <a:cs typeface="+mn-cs"/>
        </a:defRPr>
      </a:lvl2pPr>
      <a:lvl3pPr marL="857250" lvl="2" indent="-171450" algn="l" defTabSz="685800" eaLnBrk="1" fontAlgn="base" latinLnBrk="0" hangingPunct="1">
        <a:lnSpc>
          <a:spcPct val="100000"/>
        </a:lnSpc>
        <a:spcBef>
          <a:spcPct val="15000"/>
        </a:spcBef>
        <a:spcAft>
          <a:spcPct val="0"/>
        </a:spcAft>
        <a:buClr>
          <a:schemeClr val="accent2"/>
        </a:buClr>
        <a:buSzPct val="90000"/>
        <a:buFont typeface="Wingdings" panose="05000000000000000000" pitchFamily="2" charset="2"/>
        <a:buBlip>
          <a:blip r:embed="rId13"/>
        </a:buBlip>
        <a:defRPr sz="1800" b="0" i="0" u="none" kern="1200" baseline="0">
          <a:solidFill>
            <a:schemeClr val="tx1"/>
          </a:solidFill>
          <a:effectLst>
            <a:outerShdw blurRad="38100" dist="38100" dir="2700000" algn="tl">
              <a:srgbClr val="000000">
                <a:alpha val="43137"/>
              </a:srgbClr>
            </a:outerShdw>
          </a:effectLst>
          <a:latin typeface="+mn-lt"/>
          <a:ea typeface="+mn-ea"/>
          <a:cs typeface="+mn-cs"/>
        </a:defRPr>
      </a:lvl3pPr>
      <a:lvl4pPr marL="1200150" lvl="3" indent="-171450" algn="l" defTabSz="685800" eaLnBrk="1" fontAlgn="base" latinLnBrk="0" hangingPunct="1">
        <a:lnSpc>
          <a:spcPct val="100000"/>
        </a:lnSpc>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lgn="tl">
              <a:srgbClr val="000000">
                <a:alpha val="43137"/>
              </a:srgbClr>
            </a:outerShdw>
          </a:effectLst>
          <a:latin typeface="+mn-lt"/>
          <a:ea typeface="+mn-ea"/>
          <a:cs typeface="+mn-cs"/>
        </a:defRPr>
      </a:lvl4pPr>
      <a:lvl5pPr marL="1543050" lvl="4"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lgn="tl">
              <a:srgbClr val="000000">
                <a:alpha val="43137"/>
              </a:srgbClr>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8195"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9220" name="Rectangle 4"/>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fontAlgn="base"/>
            <a:endParaRPr lang="zh-CN" altLang="en-US" strike="noStrike" noProof="1"/>
          </a:p>
        </p:txBody>
      </p:sp>
      <p:sp>
        <p:nvSpPr>
          <p:cNvPr id="9221" name="Rectangle 5"/>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fontAlgn="base"/>
            <a:endParaRPr lang="zh-CN" altLang="en-US" strike="noStrike" noProof="1"/>
          </a:p>
        </p:txBody>
      </p:sp>
      <p:sp>
        <p:nvSpPr>
          <p:cNvPr id="9222" name="Rectangle 6"/>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9219"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44" name="Rectangle 4"/>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fontAlgn="base"/>
            <a:endParaRPr lang="zh-CN" altLang="en-US" strike="noStrike" noProof="1"/>
          </a:p>
        </p:txBody>
      </p:sp>
      <p:sp>
        <p:nvSpPr>
          <p:cNvPr id="10245" name="Rectangle 5"/>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fontAlgn="base"/>
            <a:endParaRPr lang="zh-CN" altLang="en-US" strike="noStrike" noProof="1"/>
          </a:p>
        </p:txBody>
      </p:sp>
      <p:sp>
        <p:nvSpPr>
          <p:cNvPr id="10246" name="Rectangle 6"/>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chatServer_&#22810;&#23458;&#25143;&#29256;.py"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port_scan.py"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code/primeClient.py" TargetMode="External"/><Relationship Id="rId1" Type="http://schemas.openxmlformats.org/officeDocument/2006/relationships/hyperlink" Target="code/primeServer.py"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9457"/>
          <p:cNvSpPr>
            <a:spLocks noGrp="1"/>
          </p:cNvSpPr>
          <p:nvPr>
            <p:ph type="ctrTitle"/>
          </p:nvPr>
        </p:nvSpPr>
        <p:spPr>
          <a:xfrm>
            <a:off x="1999800" y="1529030"/>
            <a:ext cx="5144400" cy="1791013"/>
          </a:xfrm>
        </p:spPr>
        <p:txBody>
          <a:bodyPr anchor="ctr"/>
          <a:lstStyle/>
          <a:p>
            <a:pPr defTabSz="914400">
              <a:buNone/>
            </a:pPr>
            <a:r>
              <a:rPr lang="zh-CN" altLang="en-US" kern="1200" baseline="0">
                <a:latin typeface="+mj-lt"/>
                <a:ea typeface="+mj-ea"/>
                <a:cs typeface="+mj-cs"/>
              </a:rPr>
              <a:t>第</a:t>
            </a:r>
            <a:r>
              <a:rPr lang="en-US" altLang="zh-CN" kern="1200" baseline="0">
                <a:latin typeface="+mj-lt"/>
                <a:ea typeface="+mj-ea"/>
                <a:cs typeface="+mj-cs"/>
              </a:rPr>
              <a:t>10</a:t>
            </a:r>
            <a:r>
              <a:rPr lang="zh-CN" altLang="en-US" kern="1200" baseline="0">
                <a:latin typeface="+mj-lt"/>
                <a:ea typeface="+mj-ea"/>
                <a:cs typeface="+mj-cs"/>
              </a:rPr>
              <a:t>章 网络程序设计</a:t>
            </a:r>
            <a:br>
              <a:rPr lang="zh-CN" altLang="en-US" kern="1200" baseline="0">
                <a:latin typeface="+mj-lt"/>
                <a:ea typeface="+mj-ea"/>
                <a:cs typeface="+mj-cs"/>
              </a:rPr>
            </a:br>
            <a:br>
              <a:rPr lang="zh-CN" altLang="en-US" kern="1200" baseline="0">
                <a:latin typeface="+mj-lt"/>
                <a:ea typeface="+mj-ea"/>
                <a:cs typeface="+mj-cs"/>
              </a:rPr>
            </a:br>
            <a:r>
              <a:rPr lang="zh-CN" altLang="en-US" sz="2400" kern="1200" baseline="0">
                <a:latin typeface="+mj-lt"/>
                <a:ea typeface="+mj-ea"/>
                <a:cs typeface="+mj-cs"/>
              </a:rPr>
              <a:t>董付国</a:t>
            </a:r>
            <a:br>
              <a:rPr lang="zh-CN" altLang="en-US" sz="2400" kern="1200" baseline="0">
                <a:latin typeface="+mj-lt"/>
                <a:ea typeface="+mj-ea"/>
                <a:cs typeface="+mj-cs"/>
              </a:rPr>
            </a:br>
            <a:r>
              <a:rPr lang="zh-CN" altLang="en-US" sz="2400" kern="1200" baseline="0">
                <a:latin typeface="+mj-lt"/>
                <a:ea typeface="+mj-ea"/>
                <a:cs typeface="+mj-cs"/>
              </a:rPr>
              <a:t>微信公众号：</a:t>
            </a:r>
            <a:r>
              <a:rPr lang="en-US" altLang="zh-CN" sz="2400" kern="1200" baseline="0">
                <a:latin typeface="+mj-lt"/>
                <a:ea typeface="+mj-ea"/>
                <a:cs typeface="+mj-cs"/>
              </a:rPr>
              <a:t>Python</a:t>
            </a:r>
            <a:r>
              <a:rPr lang="zh-CN" altLang="en-US" sz="2400" kern="1200" baseline="0">
                <a:latin typeface="+mj-lt"/>
                <a:ea typeface="+mj-ea"/>
                <a:cs typeface="+mj-cs"/>
              </a:rPr>
              <a:t>小屋</a:t>
            </a:r>
            <a:endParaRPr lang="zh-CN" altLang="en-US" sz="2400" kern="1200" baseline="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p:cNvSpPr>
          <p:nvPr>
            <p:ph idx="1"/>
          </p:nvPr>
        </p:nvSpPr>
        <p:spPr/>
        <p:txBody>
          <a:bodyPr anchor="t"/>
          <a:lstStyle/>
          <a:p>
            <a:pPr>
              <a:buFont typeface="Wingdings" panose="05000000000000000000" charset="0"/>
              <a:buChar char="Ø"/>
            </a:pPr>
            <a:r>
              <a:rPr lang="zh-CN" altLang="en-US" sz="1800"/>
              <a:t>运行效果截图</a:t>
            </a:r>
            <a:endParaRPr lang="zh-CN" altLang="en-US" sz="1800"/>
          </a:p>
        </p:txBody>
      </p:sp>
      <p:sp>
        <p:nvSpPr>
          <p:cNvPr id="2" name="Title 1"/>
          <p:cNvSpPr>
            <a:spLocks noGrp="1"/>
          </p:cNvSpPr>
          <p:nvPr>
            <p:ph type="title"/>
          </p:nvPr>
        </p:nvSpPr>
        <p:spPr>
          <a:xfrm>
            <a:off x="-1270" y="476"/>
            <a:ext cx="9124315" cy="936948"/>
          </a:xfrm>
        </p:spPr>
        <p:txBody>
          <a:bodyPr/>
          <a:lstStyle/>
          <a:p>
            <a:r>
              <a:rPr lang="zh-CN" altLang="en-US" dirty="0">
                <a:sym typeface="+mn-ea"/>
              </a:rPr>
              <a:t>10.2.1  UDP协议编程</a:t>
            </a:r>
            <a:endParaRPr lang="en-US"/>
          </a:p>
        </p:txBody>
      </p:sp>
      <p:pic>
        <p:nvPicPr>
          <p:cNvPr id="3" name="图片 2"/>
          <p:cNvPicPr>
            <a:picLocks noChangeAspect="1"/>
          </p:cNvPicPr>
          <p:nvPr/>
        </p:nvPicPr>
        <p:blipFill>
          <a:blip r:embed="rId1"/>
          <a:stretch>
            <a:fillRect/>
          </a:stretch>
        </p:blipFill>
        <p:spPr>
          <a:xfrm>
            <a:off x="2962910" y="1200150"/>
            <a:ext cx="4537710" cy="3810635"/>
          </a:xfrm>
          <a:prstGeom prst="rect">
            <a:avLst/>
          </a:prstGeom>
          <a:ln>
            <a:solidFill>
              <a:schemeClr val="accent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占位符 27650"/>
          <p:cNvSpPr>
            <a:spLocks noGrp="1"/>
          </p:cNvSpPr>
          <p:nvPr>
            <p:ph idx="1"/>
          </p:nvPr>
        </p:nvSpPr>
        <p:spPr/>
        <p:txBody>
          <a:bodyPr anchor="t"/>
          <a:lstStyle/>
          <a:p>
            <a:pPr marL="290195" indent="-290195" defTabSz="914400">
              <a:lnSpc>
                <a:spcPct val="150000"/>
              </a:lnSpc>
              <a:spcBef>
                <a:spcPts val="0"/>
              </a:spcBef>
              <a:spcAft>
                <a:spcPts val="0"/>
              </a:spcAft>
              <a:buSzPct val="90000"/>
              <a:buFont typeface="Arial" panose="020B0604020202020204" pitchFamily="34" charset="0"/>
              <a:buChar char="•"/>
              <a:tabLst>
                <a:tab pos="268605" algn="l"/>
              </a:tabLst>
            </a:pPr>
            <a:r>
              <a:rPr lang="en-US" altLang="x-none" sz="1800" strike="noStrike" kern="1200" baseline="0" noProof="1">
                <a:latin typeface="Consolas" panose="020B0609020204030204" charset="0"/>
                <a:ea typeface="+mn-ea"/>
                <a:cs typeface="Consolas" panose="020B0609020204030204" charset="0"/>
              </a:rPr>
              <a:t>TCP</a:t>
            </a:r>
            <a:r>
              <a:rPr lang="zh-CN" altLang="en-US" sz="1800" strike="noStrike" kern="1200" baseline="0" noProof="1">
                <a:latin typeface="Consolas" panose="020B0609020204030204" charset="0"/>
                <a:ea typeface="宋体" panose="02010600030101010101" pitchFamily="2" charset="-122"/>
                <a:cs typeface="Consolas" panose="020B0609020204030204" charset="0"/>
              </a:rPr>
              <a:t>协议适用于对效率要求相对较低而准确性要求很高的场合，例如文件传输、电子邮件等等，需要建立连接、数据传输、断开连接三个步骤。</a:t>
            </a:r>
            <a:endParaRPr lang="zh-CN" altLang="en-US" sz="1800" strike="noStrike" kern="1200" baseline="0" noProof="1">
              <a:latin typeface="Consolas" panose="020B0609020204030204" charset="0"/>
              <a:ea typeface="宋体" panose="02010600030101010101" pitchFamily="2" charset="-122"/>
              <a:cs typeface="Consolas" panose="020B0609020204030204" charset="0"/>
            </a:endParaRPr>
          </a:p>
          <a:p>
            <a:pPr marL="290195" indent="-290195" defTabSz="914400">
              <a:lnSpc>
                <a:spcPct val="150000"/>
              </a:lnSpc>
              <a:spcBef>
                <a:spcPts val="0"/>
              </a:spcBef>
              <a:spcAft>
                <a:spcPts val="0"/>
              </a:spcAft>
              <a:buSzPct val="90000"/>
              <a:buFont typeface="Arial" panose="020B0604020202020204" pitchFamily="34" charset="0"/>
              <a:buChar char="•"/>
              <a:tabLst>
                <a:tab pos="268605" algn="l"/>
              </a:tabLst>
            </a:pPr>
            <a:r>
              <a:rPr lang="en-US" altLang="zh-CN" sz="1800" strike="noStrike" kern="1200" baseline="0" noProof="1">
                <a:latin typeface="Consolas" panose="020B0609020204030204" charset="0"/>
                <a:ea typeface="+mn-ea"/>
                <a:cs typeface="Consolas" panose="020B0609020204030204" charset="0"/>
              </a:rPr>
              <a:t>socket</a:t>
            </a:r>
            <a:r>
              <a:rPr lang="zh-CN" altLang="en-US" sz="1800" strike="noStrike" kern="1200" baseline="0" noProof="1">
                <a:latin typeface="Consolas" panose="020B0609020204030204" charset="0"/>
                <a:ea typeface="宋体" panose="02010600030101010101" pitchFamily="2" charset="-122"/>
                <a:cs typeface="Consolas" panose="020B0609020204030204" charset="0"/>
              </a:rPr>
              <a:t>模块常用于</a:t>
            </a:r>
            <a:r>
              <a:rPr lang="en-US" altLang="zh-CN" sz="1800" strike="noStrike" kern="1200" baseline="0" noProof="1">
                <a:latin typeface="Consolas" panose="020B0609020204030204" charset="0"/>
                <a:ea typeface="+mn-ea"/>
                <a:cs typeface="Consolas" panose="020B0609020204030204" charset="0"/>
              </a:rPr>
              <a:t>TCP</a:t>
            </a:r>
            <a:r>
              <a:rPr lang="zh-CN" altLang="en-US" sz="1800" strike="noStrike" kern="1200" baseline="0" noProof="1">
                <a:latin typeface="Consolas" panose="020B0609020204030204" charset="0"/>
                <a:ea typeface="宋体" panose="02010600030101010101" pitchFamily="2" charset="-122"/>
                <a:cs typeface="Consolas" panose="020B0609020204030204" charset="0"/>
              </a:rPr>
              <a:t>编程的函数和方法有：</a:t>
            </a:r>
            <a:endParaRPr lang="zh-CN" altLang="en-US" sz="1800" strike="noStrike" kern="1200" baseline="0" noProof="1">
              <a:latin typeface="Consolas" panose="020B0609020204030204" charset="0"/>
              <a:ea typeface="宋体" panose="02010600030101010101" pitchFamily="2" charset="-122"/>
              <a:cs typeface="Consolas" panose="020B0609020204030204" charset="0"/>
            </a:endParaRPr>
          </a:p>
          <a:p>
            <a:pPr marL="490220" indent="-207645" defTabSz="914400">
              <a:lnSpc>
                <a:spcPct val="150000"/>
              </a:lnSpc>
              <a:spcBef>
                <a:spcPts val="0"/>
              </a:spcBef>
              <a:spcAft>
                <a:spcPts val="0"/>
              </a:spcAft>
              <a:buSzPct val="90000"/>
              <a:buFont typeface="Wingdings" panose="05000000000000000000" charset="0"/>
              <a:buChar char="ü"/>
              <a:tabLst>
                <a:tab pos="447675" algn="l"/>
                <a:tab pos="537210" algn="l"/>
              </a:tabLst>
            </a:pPr>
            <a:r>
              <a:rPr lang="en-US" altLang="x-none" sz="1350" strike="noStrike" kern="1200" baseline="0" noProof="1">
                <a:latin typeface="Consolas" panose="020B0609020204030204" charset="0"/>
                <a:ea typeface="+mn-ea"/>
                <a:cs typeface="Consolas" panose="020B0609020204030204" charset="0"/>
              </a:rPr>
              <a:t>socket()</a:t>
            </a:r>
            <a:r>
              <a:rPr lang="zh-CN" altLang="en-US" sz="1350" strike="noStrike" kern="1200" baseline="0" noProof="1">
                <a:latin typeface="Consolas" panose="020B0609020204030204" charset="0"/>
                <a:ea typeface="+mn-ea"/>
                <a:cs typeface="Consolas" panose="020B0609020204030204" charset="0"/>
              </a:rPr>
              <a:t>：模块函数，创建套接字</a:t>
            </a:r>
            <a:endParaRPr lang="zh-CN" altLang="en-US" sz="1350" strike="noStrike" kern="1200" baseline="0" noProof="1">
              <a:latin typeface="Consolas" panose="020B0609020204030204" charset="0"/>
              <a:ea typeface="+mn-ea"/>
              <a:cs typeface="Consolas" panose="020B0609020204030204" charset="0"/>
            </a:endParaRPr>
          </a:p>
          <a:p>
            <a:pPr marL="490220" indent="-207645" defTabSz="914400">
              <a:lnSpc>
                <a:spcPct val="150000"/>
              </a:lnSpc>
              <a:spcBef>
                <a:spcPts val="0"/>
              </a:spcBef>
              <a:spcAft>
                <a:spcPts val="0"/>
              </a:spcAft>
              <a:buSzPct val="90000"/>
              <a:buFont typeface="Wingdings" panose="05000000000000000000" charset="0"/>
              <a:buChar char="ü"/>
              <a:tabLst>
                <a:tab pos="447675" algn="l"/>
                <a:tab pos="537210" algn="l"/>
              </a:tabLst>
            </a:pPr>
            <a:r>
              <a:rPr lang="en-US" altLang="x-none" sz="1350" strike="noStrike" kern="1200" baseline="0" noProof="1">
                <a:latin typeface="Consolas" panose="020B0609020204030204" charset="0"/>
                <a:ea typeface="+mn-ea"/>
                <a:cs typeface="Consolas" panose="020B0609020204030204" charset="0"/>
              </a:rPr>
              <a:t>connect(address)</a:t>
            </a:r>
            <a:r>
              <a:rPr lang="zh-CN" altLang="en-US" sz="1350" strike="noStrike" kern="1200" baseline="0" noProof="1">
                <a:latin typeface="Consolas" panose="020B0609020204030204" charset="0"/>
                <a:ea typeface="宋体" panose="02010600030101010101" pitchFamily="2" charset="-122"/>
                <a:cs typeface="Consolas" panose="020B0609020204030204" charset="0"/>
              </a:rPr>
              <a:t>：套接字对象</a:t>
            </a:r>
            <a:r>
              <a:rPr lang="zh-CN" altLang="en-US" sz="1350" strike="noStrike" kern="1200" baseline="0" noProof="1">
                <a:latin typeface="Consolas" panose="020B0609020204030204" charset="0"/>
                <a:ea typeface="宋体" panose="02010600030101010101" pitchFamily="2" charset="-122"/>
                <a:cs typeface="Consolas" panose="020B0609020204030204" charset="0"/>
              </a:rPr>
              <a:t>方法，</a:t>
            </a:r>
            <a:r>
              <a:rPr lang="zh-CN" altLang="en-US" sz="1350" strike="noStrike" kern="1200" baseline="0" noProof="1">
                <a:latin typeface="Consolas" panose="020B0609020204030204" charset="0"/>
                <a:ea typeface="宋体" panose="02010600030101010101" pitchFamily="2" charset="-122"/>
                <a:cs typeface="Consolas" panose="020B0609020204030204" charset="0"/>
              </a:rPr>
              <a:t>连接远程计算机</a:t>
            </a:r>
            <a:endParaRPr lang="zh-CN" altLang="en-US" sz="1350" strike="noStrike" kern="1200" baseline="0" noProof="1">
              <a:latin typeface="Consolas" panose="020B0609020204030204" charset="0"/>
              <a:ea typeface="宋体" panose="02010600030101010101" pitchFamily="2" charset="-122"/>
              <a:cs typeface="Consolas" panose="020B0609020204030204" charset="0"/>
            </a:endParaRPr>
          </a:p>
          <a:p>
            <a:pPr marL="490220" indent="-207645" defTabSz="914400">
              <a:lnSpc>
                <a:spcPct val="150000"/>
              </a:lnSpc>
              <a:spcBef>
                <a:spcPts val="0"/>
              </a:spcBef>
              <a:spcAft>
                <a:spcPts val="0"/>
              </a:spcAft>
              <a:buSzPct val="90000"/>
              <a:buFont typeface="Wingdings" panose="05000000000000000000" charset="0"/>
              <a:buChar char="ü"/>
              <a:tabLst>
                <a:tab pos="447675" algn="l"/>
                <a:tab pos="537210" algn="l"/>
              </a:tabLst>
            </a:pPr>
            <a:r>
              <a:rPr lang="en-US" altLang="x-none" sz="1350" strike="noStrike" kern="1200" baseline="0" noProof="1">
                <a:latin typeface="Consolas" panose="020B0609020204030204" charset="0"/>
                <a:ea typeface="+mn-ea"/>
                <a:cs typeface="Consolas" panose="020B0609020204030204" charset="0"/>
              </a:rPr>
              <a:t>send(data[,flags])</a:t>
            </a:r>
            <a:r>
              <a:rPr lang="zh-CN" altLang="en-US" sz="1350" strike="noStrike" kern="1200" baseline="0" noProof="1">
                <a:latin typeface="Consolas" panose="020B0609020204030204" charset="0"/>
                <a:ea typeface="宋体" panose="02010600030101010101" pitchFamily="2" charset="-122"/>
                <a:cs typeface="Consolas" panose="020B0609020204030204" charset="0"/>
              </a:rPr>
              <a:t>：套接字对象方法，</a:t>
            </a:r>
            <a:r>
              <a:rPr lang="zh-CN" altLang="en-US" sz="1350" strike="noStrike" kern="1200" baseline="0" noProof="1">
                <a:latin typeface="Consolas" panose="020B0609020204030204" charset="0"/>
                <a:ea typeface="宋体" panose="02010600030101010101" pitchFamily="2" charset="-122"/>
                <a:cs typeface="Consolas" panose="020B0609020204030204" charset="0"/>
              </a:rPr>
              <a:t>发送数据</a:t>
            </a:r>
            <a:endParaRPr lang="zh-CN" altLang="en-US" sz="1350" strike="noStrike" kern="1200" baseline="0" noProof="1">
              <a:latin typeface="Consolas" panose="020B0609020204030204" charset="0"/>
              <a:ea typeface="宋体" panose="02010600030101010101" pitchFamily="2" charset="-122"/>
              <a:cs typeface="Consolas" panose="020B0609020204030204" charset="0"/>
            </a:endParaRPr>
          </a:p>
          <a:p>
            <a:pPr marL="490220" indent="-207645" defTabSz="914400">
              <a:lnSpc>
                <a:spcPct val="150000"/>
              </a:lnSpc>
              <a:spcBef>
                <a:spcPts val="0"/>
              </a:spcBef>
              <a:spcAft>
                <a:spcPts val="0"/>
              </a:spcAft>
              <a:buSzPct val="90000"/>
              <a:buFont typeface="Wingdings" panose="05000000000000000000" charset="0"/>
              <a:buChar char="ü"/>
              <a:tabLst>
                <a:tab pos="447675" algn="l"/>
                <a:tab pos="537210" algn="l"/>
              </a:tabLst>
            </a:pPr>
            <a:r>
              <a:rPr lang="en-US" altLang="zh-CN" sz="1350" strike="noStrike" kern="1200" baseline="0" noProof="1">
                <a:latin typeface="Consolas" panose="020B0609020204030204" charset="0"/>
                <a:ea typeface="宋体" panose="02010600030101010101" pitchFamily="2" charset="-122"/>
                <a:cs typeface="Consolas" panose="020B0609020204030204" charset="0"/>
              </a:rPr>
              <a:t>sendall(data[, flags])</a:t>
            </a:r>
            <a:r>
              <a:rPr lang="zh-CN" altLang="en-US" sz="1350" strike="noStrike" kern="1200" baseline="0" noProof="1">
                <a:latin typeface="Consolas" panose="020B0609020204030204" charset="0"/>
                <a:ea typeface="宋体" panose="02010600030101010101" pitchFamily="2" charset="-122"/>
                <a:cs typeface="Consolas" panose="020B0609020204030204" charset="0"/>
              </a:rPr>
              <a:t>：套接字对象方法，发送全部数据</a:t>
            </a:r>
            <a:endParaRPr lang="en-US" altLang="zh-CN" sz="1350" strike="noStrike" kern="1200" baseline="0" noProof="1">
              <a:latin typeface="Consolas" panose="020B0609020204030204" charset="0"/>
              <a:ea typeface="宋体" panose="02010600030101010101" pitchFamily="2" charset="-122"/>
              <a:cs typeface="Consolas" panose="020B0609020204030204" charset="0"/>
            </a:endParaRPr>
          </a:p>
          <a:p>
            <a:pPr marL="490220" indent="-207645" defTabSz="914400">
              <a:lnSpc>
                <a:spcPct val="150000"/>
              </a:lnSpc>
              <a:spcBef>
                <a:spcPts val="0"/>
              </a:spcBef>
              <a:spcAft>
                <a:spcPts val="0"/>
              </a:spcAft>
              <a:buSzPct val="90000"/>
              <a:buFont typeface="Wingdings" panose="05000000000000000000" charset="0"/>
              <a:buChar char="ü"/>
              <a:tabLst>
                <a:tab pos="447675" algn="l"/>
                <a:tab pos="537210" algn="l"/>
              </a:tabLst>
            </a:pPr>
            <a:r>
              <a:rPr lang="en-US" altLang="x-none" sz="1350" strike="noStrike" kern="1200" baseline="0" noProof="1">
                <a:latin typeface="Consolas" panose="020B0609020204030204" charset="0"/>
                <a:ea typeface="+mn-ea"/>
                <a:cs typeface="Consolas" panose="020B0609020204030204" charset="0"/>
              </a:rPr>
              <a:t>recv(bufsize[,flags])</a:t>
            </a:r>
            <a:r>
              <a:rPr lang="zh-CN" altLang="en-US" sz="1350" strike="noStrike" kern="1200" baseline="0" noProof="1">
                <a:latin typeface="Consolas" panose="020B0609020204030204" charset="0"/>
                <a:ea typeface="宋体" panose="02010600030101010101" pitchFamily="2" charset="-122"/>
                <a:cs typeface="Consolas" panose="020B0609020204030204" charset="0"/>
              </a:rPr>
              <a:t>：套接字对象方法，</a:t>
            </a:r>
            <a:r>
              <a:rPr lang="zh-CN" altLang="en-US" sz="1350" strike="noStrike" kern="1200" baseline="0" noProof="1">
                <a:latin typeface="Consolas" panose="020B0609020204030204" charset="0"/>
                <a:ea typeface="宋体" panose="02010600030101010101" pitchFamily="2" charset="-122"/>
                <a:cs typeface="Consolas" panose="020B0609020204030204" charset="0"/>
              </a:rPr>
              <a:t>接收数据</a:t>
            </a:r>
            <a:endParaRPr lang="zh-CN" altLang="en-US" sz="1350" strike="noStrike" kern="1200" baseline="0" noProof="1">
              <a:latin typeface="Consolas" panose="020B0609020204030204" charset="0"/>
              <a:ea typeface="宋体" panose="02010600030101010101" pitchFamily="2" charset="-122"/>
              <a:cs typeface="Consolas" panose="020B0609020204030204" charset="0"/>
            </a:endParaRPr>
          </a:p>
          <a:p>
            <a:pPr marL="490220" indent="-207645" defTabSz="914400">
              <a:lnSpc>
                <a:spcPct val="150000"/>
              </a:lnSpc>
              <a:spcBef>
                <a:spcPts val="0"/>
              </a:spcBef>
              <a:spcAft>
                <a:spcPts val="0"/>
              </a:spcAft>
              <a:buSzPct val="90000"/>
              <a:buFont typeface="Wingdings" panose="05000000000000000000" charset="0"/>
              <a:buChar char="ü"/>
              <a:tabLst>
                <a:tab pos="447675" algn="l"/>
                <a:tab pos="537210" algn="l"/>
              </a:tabLst>
            </a:pPr>
            <a:r>
              <a:rPr lang="en-US" altLang="x-none" sz="1350" strike="noStrike" kern="1200" baseline="0" noProof="1">
                <a:latin typeface="Consolas" panose="020B0609020204030204" charset="0"/>
                <a:ea typeface="+mn-ea"/>
                <a:cs typeface="Consolas" panose="020B0609020204030204" charset="0"/>
              </a:rPr>
              <a:t>bind(address)</a:t>
            </a:r>
            <a:r>
              <a:rPr lang="zh-CN" altLang="en-US" sz="1350" strike="noStrike" kern="1200" baseline="0" noProof="1">
                <a:latin typeface="Consolas" panose="020B0609020204030204" charset="0"/>
                <a:ea typeface="宋体" panose="02010600030101010101" pitchFamily="2" charset="-122"/>
                <a:cs typeface="Consolas" panose="020B0609020204030204" charset="0"/>
              </a:rPr>
              <a:t>：套接字对象方法，</a:t>
            </a:r>
            <a:r>
              <a:rPr lang="zh-CN" altLang="en-US" sz="1350" strike="noStrike" kern="1200" baseline="0" noProof="1">
                <a:latin typeface="Consolas" panose="020B0609020204030204" charset="0"/>
                <a:ea typeface="宋体" panose="02010600030101010101" pitchFamily="2" charset="-122"/>
                <a:cs typeface="Consolas" panose="020B0609020204030204" charset="0"/>
              </a:rPr>
              <a:t>绑定地址</a:t>
            </a:r>
            <a:endParaRPr lang="zh-CN" altLang="en-US" sz="1350" strike="noStrike" kern="1200" baseline="0" noProof="1">
              <a:latin typeface="Consolas" panose="020B0609020204030204" charset="0"/>
              <a:ea typeface="宋体" panose="02010600030101010101" pitchFamily="2" charset="-122"/>
              <a:cs typeface="Consolas" panose="020B0609020204030204" charset="0"/>
            </a:endParaRPr>
          </a:p>
          <a:p>
            <a:pPr marL="490220" indent="-207645" defTabSz="914400">
              <a:lnSpc>
                <a:spcPct val="150000"/>
              </a:lnSpc>
              <a:spcBef>
                <a:spcPts val="0"/>
              </a:spcBef>
              <a:spcAft>
                <a:spcPts val="0"/>
              </a:spcAft>
              <a:buSzPct val="90000"/>
              <a:buFont typeface="Wingdings" panose="05000000000000000000" charset="0"/>
              <a:buChar char="ü"/>
              <a:tabLst>
                <a:tab pos="447675" algn="l"/>
                <a:tab pos="537210" algn="l"/>
              </a:tabLst>
            </a:pPr>
            <a:r>
              <a:rPr lang="en-US" altLang="x-none" sz="1350" strike="noStrike" kern="1200" baseline="0" noProof="1">
                <a:latin typeface="Consolas" panose="020B0609020204030204" charset="0"/>
                <a:ea typeface="+mn-ea"/>
                <a:cs typeface="Consolas" panose="020B0609020204030204" charset="0"/>
              </a:rPr>
              <a:t>listen(backlog)</a:t>
            </a:r>
            <a:r>
              <a:rPr lang="zh-CN" altLang="en-US" sz="1350" strike="noStrike" kern="1200" baseline="0" noProof="1">
                <a:latin typeface="Consolas" panose="020B0609020204030204" charset="0"/>
                <a:ea typeface="宋体" panose="02010600030101010101" pitchFamily="2" charset="-122"/>
                <a:cs typeface="Consolas" panose="020B0609020204030204" charset="0"/>
              </a:rPr>
              <a:t>：套接字对象方法，</a:t>
            </a:r>
            <a:r>
              <a:rPr lang="zh-CN" altLang="en-US" sz="1350" strike="noStrike" kern="1200" baseline="0" noProof="1">
                <a:latin typeface="Consolas" panose="020B0609020204030204" charset="0"/>
                <a:ea typeface="宋体" panose="02010600030101010101" pitchFamily="2" charset="-122"/>
                <a:cs typeface="Consolas" panose="020B0609020204030204" charset="0"/>
              </a:rPr>
              <a:t>开始监听，等待客户端连接</a:t>
            </a:r>
            <a:endParaRPr lang="zh-CN" altLang="en-US" sz="1350" strike="noStrike" kern="1200" baseline="0" noProof="1">
              <a:latin typeface="Consolas" panose="020B0609020204030204" charset="0"/>
              <a:ea typeface="宋体" panose="02010600030101010101" pitchFamily="2" charset="-122"/>
              <a:cs typeface="Consolas" panose="020B0609020204030204" charset="0"/>
            </a:endParaRPr>
          </a:p>
          <a:p>
            <a:pPr marL="490220" indent="-207645" defTabSz="914400">
              <a:lnSpc>
                <a:spcPct val="150000"/>
              </a:lnSpc>
              <a:spcBef>
                <a:spcPts val="0"/>
              </a:spcBef>
              <a:spcAft>
                <a:spcPts val="0"/>
              </a:spcAft>
              <a:buSzPct val="90000"/>
              <a:buFont typeface="Wingdings" panose="05000000000000000000" charset="0"/>
              <a:buChar char="ü"/>
              <a:tabLst>
                <a:tab pos="447675" algn="l"/>
                <a:tab pos="537210" algn="l"/>
              </a:tabLst>
            </a:pPr>
            <a:r>
              <a:rPr lang="en-US" altLang="x-none" sz="1350" strike="noStrike" kern="1200" baseline="0" noProof="1">
                <a:latin typeface="Consolas" panose="020B0609020204030204" charset="0"/>
                <a:ea typeface="+mn-ea"/>
                <a:cs typeface="Consolas" panose="020B0609020204030204" charset="0"/>
              </a:rPr>
              <a:t>accept()</a:t>
            </a:r>
            <a:r>
              <a:rPr lang="zh-CN" altLang="en-US" sz="1350" strike="noStrike" kern="1200" baseline="0" noProof="1">
                <a:latin typeface="Consolas" panose="020B0609020204030204" charset="0"/>
                <a:ea typeface="宋体" panose="02010600030101010101" pitchFamily="2" charset="-122"/>
                <a:cs typeface="Consolas" panose="020B0609020204030204" charset="0"/>
              </a:rPr>
              <a:t>：套接字对象方法，</a:t>
            </a:r>
            <a:r>
              <a:rPr lang="zh-CN" altLang="en-US" sz="1350" strike="noStrike" kern="1200" baseline="0" noProof="1">
                <a:latin typeface="Consolas" panose="020B0609020204030204" charset="0"/>
                <a:ea typeface="宋体" panose="02010600030101010101" pitchFamily="2" charset="-122"/>
                <a:cs typeface="Consolas" panose="020B0609020204030204" charset="0"/>
              </a:rPr>
              <a:t>响应客户端的请求</a:t>
            </a:r>
            <a:endParaRPr lang="zh-CN" altLang="en-US" sz="1350" strike="noStrike" kern="1200" baseline="0" noProof="1">
              <a:latin typeface="Consolas" panose="020B0609020204030204" charset="0"/>
              <a:ea typeface="宋体" panose="02010600030101010101" pitchFamily="2" charset="-122"/>
              <a:cs typeface="Consolas" panose="020B0609020204030204" charset="0"/>
            </a:endParaRPr>
          </a:p>
        </p:txBody>
      </p:sp>
      <p:sp>
        <p:nvSpPr>
          <p:cNvPr id="2" name="Title 1"/>
          <p:cNvSpPr>
            <a:spLocks noGrp="1"/>
          </p:cNvSpPr>
          <p:nvPr>
            <p:ph type="title"/>
          </p:nvPr>
        </p:nvSpPr>
        <p:spPr>
          <a:xfrm>
            <a:off x="-1270" y="476"/>
            <a:ext cx="9124315" cy="936948"/>
          </a:xfrm>
        </p:spPr>
        <p:txBody>
          <a:bodyPr/>
          <a:lstStyle/>
          <a:p>
            <a:r>
              <a:rPr lang="zh-CN" altLang="en-US" dirty="0">
                <a:sym typeface="+mn-ea"/>
              </a:rPr>
              <a:t>10.2.2  TCP编程</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10.2.2  TCP编程</a:t>
            </a:r>
            <a:endParaRPr lang="zh-CN" altLang="en-US"/>
          </a:p>
        </p:txBody>
      </p:sp>
      <p:sp>
        <p:nvSpPr>
          <p:cNvPr id="3" name="内容占位符 2"/>
          <p:cNvSpPr>
            <a:spLocks noGrp="1"/>
          </p:cNvSpPr>
          <p:nvPr>
            <p:ph idx="1"/>
          </p:nvPr>
        </p:nvSpPr>
        <p:spPr/>
        <p:txBody>
          <a:bodyPr/>
          <a:p>
            <a:r>
              <a:rPr lang="en-US" altLang="zh-CN" sz="2000"/>
              <a:t>TCP</a:t>
            </a:r>
            <a:r>
              <a:rPr lang="zh-CN" altLang="en-US" sz="2000"/>
              <a:t>通信过程示意图</a:t>
            </a:r>
            <a:endParaRPr lang="zh-CN" altLang="en-US" sz="2000"/>
          </a:p>
        </p:txBody>
      </p:sp>
      <p:graphicFrame>
        <p:nvGraphicFramePr>
          <p:cNvPr id="4" name="对象 3"/>
          <p:cNvGraphicFramePr/>
          <p:nvPr/>
        </p:nvGraphicFramePr>
        <p:xfrm>
          <a:off x="5103495" y="635"/>
          <a:ext cx="4040505" cy="5142865"/>
        </p:xfrm>
        <a:graphic>
          <a:graphicData uri="http://schemas.openxmlformats.org/presentationml/2006/ole">
            <mc:AlternateContent xmlns:mc="http://schemas.openxmlformats.org/markup-compatibility/2006">
              <mc:Choice xmlns:v="urn:schemas-microsoft-com:vml" Requires="v">
                <p:oleObj spid="_x0000_s5" name="" r:id="rId1" imgW="6697980" imgH="7002780" progId="Paint.Picture">
                  <p:embed/>
                </p:oleObj>
              </mc:Choice>
              <mc:Fallback>
                <p:oleObj name="" r:id="rId1" imgW="6697980" imgH="7002780" progId="Paint.Picture">
                  <p:embed/>
                  <p:pic>
                    <p:nvPicPr>
                      <p:cNvPr id="0" name="图片 4"/>
                      <p:cNvPicPr/>
                      <p:nvPr/>
                    </p:nvPicPr>
                    <p:blipFill>
                      <a:blip r:embed="rId2"/>
                      <a:stretch>
                        <a:fillRect/>
                      </a:stretch>
                    </p:blipFill>
                    <p:spPr>
                      <a:xfrm>
                        <a:off x="5103495" y="635"/>
                        <a:ext cx="4040505" cy="5142865"/>
                      </a:xfrm>
                      <a:prstGeom prst="rect">
                        <a:avLst/>
                      </a:prstGeom>
                      <a:ln>
                        <a:solidFill>
                          <a:schemeClr val="accent1"/>
                        </a:solidFill>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文本占位符 28674"/>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
            </a:pPr>
            <a:r>
              <a:rPr lang="zh-CN" altLang="en-US" sz="1800" b="1" dirty="0"/>
              <a:t>例</a:t>
            </a:r>
            <a:r>
              <a:rPr lang="en-US" altLang="zh-CN" sz="1800" b="1" dirty="0"/>
              <a:t>10-</a:t>
            </a:r>
            <a:r>
              <a:rPr lang="zh-CN" altLang="en-US" sz="1800" b="1" dirty="0"/>
              <a:t>2</a:t>
            </a:r>
            <a:r>
              <a:rPr lang="zh-CN" altLang="en-US" sz="1800" dirty="0"/>
              <a:t>  </a:t>
            </a:r>
            <a:r>
              <a:rPr lang="en-US" altLang="zh-CN" sz="1800" dirty="0"/>
              <a:t>TCP</a:t>
            </a:r>
            <a:r>
              <a:rPr lang="zh-CN" altLang="en-US" sz="1800" dirty="0"/>
              <a:t>通信程序。模拟机器人聊天软件原理，服务端提前建立好字典，然后根据接收到的内容自动回复。</a:t>
            </a:r>
            <a:endParaRPr lang="zh-CN" altLang="en-US" sz="1800" dirty="0"/>
          </a:p>
        </p:txBody>
      </p:sp>
      <p:sp>
        <p:nvSpPr>
          <p:cNvPr id="2" name="Title 1"/>
          <p:cNvSpPr>
            <a:spLocks noGrp="1"/>
          </p:cNvSpPr>
          <p:nvPr>
            <p:ph type="title"/>
          </p:nvPr>
        </p:nvSpPr>
        <p:spPr>
          <a:xfrm>
            <a:off x="-1270" y="476"/>
            <a:ext cx="9124315" cy="936948"/>
          </a:xfrm>
        </p:spPr>
        <p:txBody>
          <a:bodyPr/>
          <a:lstStyle/>
          <a:p>
            <a:r>
              <a:rPr lang="zh-CN" altLang="en-US" dirty="0">
                <a:sym typeface="+mn-ea"/>
              </a:rPr>
              <a:t>10.2.2  TCP编程</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占位符 30722"/>
          <p:cNvSpPr>
            <a:spLocks noGrp="1"/>
          </p:cNvSpPr>
          <p:nvPr>
            <p:ph idx="1"/>
          </p:nvPr>
        </p:nvSpPr>
        <p:spPr/>
        <p:txBody>
          <a:bodyPr anchor="t"/>
          <a:lstStyle/>
          <a:p>
            <a:pPr>
              <a:lnSpc>
                <a:spcPct val="90000"/>
              </a:lnSpc>
              <a:buFont typeface="Wingdings" panose="05000000000000000000" charset="0"/>
              <a:buChar char=""/>
            </a:pPr>
            <a:r>
              <a:rPr lang="zh-CN" altLang="en-US" sz="1800" dirty="0"/>
              <a:t>服务端代码</a:t>
            </a:r>
            <a:r>
              <a:rPr lang="en-US" altLang="zh-CN" sz="1800" dirty="0"/>
              <a:t>chatserver.py</a:t>
            </a:r>
            <a:endParaRPr lang="en-US" altLang="zh-CN" sz="1800" dirty="0"/>
          </a:p>
          <a:p>
            <a:pPr>
              <a:spcBef>
                <a:spcPct val="0"/>
              </a:spcBef>
              <a:buNone/>
            </a:pPr>
            <a:r>
              <a:rPr lang="en-US" altLang="zh-CN" sz="1350" dirty="0">
                <a:latin typeface="Consolas" panose="020B0609020204030204" charset="0"/>
                <a:sym typeface="Courier New" panose="02070309020205020404" pitchFamily="1" charset="0"/>
              </a:rPr>
              <a:t>import socket</a:t>
            </a:r>
            <a:endParaRPr lang="en-US" altLang="zh-CN" sz="1350" dirty="0">
              <a:latin typeface="Consolas" panose="020B0609020204030204" charset="0"/>
              <a:sym typeface="Courier New" panose="02070309020205020404" pitchFamily="1" charset="0"/>
            </a:endParaRPr>
          </a:p>
          <a:p>
            <a:pPr>
              <a:spcBef>
                <a:spcPct val="0"/>
              </a:spcBef>
              <a:buNone/>
            </a:pPr>
            <a:r>
              <a:rPr lang="en-US" altLang="zh-CN" sz="1350" dirty="0">
                <a:latin typeface="Consolas" panose="020B0609020204030204" charset="0"/>
                <a:sym typeface="Courier New" panose="02070309020205020404" pitchFamily="1" charset="0"/>
              </a:rPr>
              <a:t>from os.path import commonprefix</a:t>
            </a:r>
            <a:endParaRPr lang="en-US" altLang="zh-CN" sz="1350" dirty="0">
              <a:latin typeface="Consolas" panose="020B0609020204030204" charset="0"/>
              <a:sym typeface="Courier New" panose="02070309020205020404" pitchFamily="1" charset="0"/>
            </a:endParaRPr>
          </a:p>
          <a:p>
            <a:pPr>
              <a:spcBef>
                <a:spcPct val="0"/>
              </a:spcBef>
              <a:buNone/>
            </a:pPr>
            <a:endParaRPr lang="en-US" altLang="zh-CN" sz="1350" dirty="0">
              <a:latin typeface="Consolas" panose="020B0609020204030204" charset="0"/>
              <a:sym typeface="Courier New" panose="02070309020205020404" pitchFamily="1" charset="0"/>
            </a:endParaRPr>
          </a:p>
          <a:p>
            <a:pPr>
              <a:spcBef>
                <a:spcPct val="0"/>
              </a:spcBef>
              <a:buNone/>
            </a:pPr>
            <a:r>
              <a:rPr lang="en-US" altLang="zh-CN" sz="1350" dirty="0">
                <a:latin typeface="Consolas" panose="020B0609020204030204" charset="0"/>
                <a:sym typeface="Courier New" panose="02070309020205020404" pitchFamily="1" charset="0"/>
              </a:rPr>
              <a:t>words = {'how are you?':'Fine,thank you.',</a:t>
            </a:r>
            <a:endParaRPr lang="en-US" altLang="zh-CN" sz="1350" dirty="0">
              <a:latin typeface="Consolas" panose="020B0609020204030204" charset="0"/>
              <a:sym typeface="Courier New" panose="02070309020205020404" pitchFamily="1" charset="0"/>
            </a:endParaRPr>
          </a:p>
          <a:p>
            <a:pPr>
              <a:spcBef>
                <a:spcPct val="0"/>
              </a:spcBef>
              <a:buNone/>
            </a:pPr>
            <a:r>
              <a:rPr lang="en-US" altLang="zh-CN" sz="1350" dirty="0">
                <a:latin typeface="Consolas" panose="020B0609020204030204" charset="0"/>
                <a:sym typeface="Courier New" panose="02070309020205020404" pitchFamily="1" charset="0"/>
              </a:rPr>
              <a:t>         'how old are you?':'38',</a:t>
            </a:r>
            <a:endParaRPr lang="en-US" altLang="zh-CN" sz="1350" dirty="0">
              <a:latin typeface="Consolas" panose="020B0609020204030204" charset="0"/>
              <a:sym typeface="Courier New" panose="02070309020205020404" pitchFamily="1" charset="0"/>
            </a:endParaRPr>
          </a:p>
          <a:p>
            <a:pPr>
              <a:spcBef>
                <a:spcPct val="0"/>
              </a:spcBef>
              <a:buNone/>
            </a:pPr>
            <a:r>
              <a:rPr lang="en-US" altLang="zh-CN" sz="1350" dirty="0">
                <a:latin typeface="Consolas" panose="020B0609020204030204" charset="0"/>
                <a:sym typeface="Courier New" panose="02070309020205020404" pitchFamily="1" charset="0"/>
              </a:rPr>
              <a:t>         'what is your name?':'Dong FuGuo',</a:t>
            </a:r>
            <a:endParaRPr lang="en-US" altLang="zh-CN" sz="1350" dirty="0">
              <a:latin typeface="Consolas" panose="020B0609020204030204" charset="0"/>
              <a:sym typeface="Courier New" panose="02070309020205020404" pitchFamily="1" charset="0"/>
            </a:endParaRPr>
          </a:p>
          <a:p>
            <a:pPr>
              <a:spcBef>
                <a:spcPct val="0"/>
              </a:spcBef>
              <a:buNone/>
            </a:pPr>
            <a:r>
              <a:rPr lang="en-US" altLang="zh-CN" sz="1350" dirty="0">
                <a:latin typeface="Consolas" panose="020B0609020204030204" charset="0"/>
                <a:sym typeface="Courier New" panose="02070309020205020404" pitchFamily="1" charset="0"/>
              </a:rPr>
              <a:t>         "what's your name?":'Dong FuGuo',</a:t>
            </a:r>
            <a:endParaRPr lang="en-US" altLang="zh-CN" sz="1350" dirty="0">
              <a:latin typeface="Consolas" panose="020B0609020204030204" charset="0"/>
              <a:sym typeface="Courier New" panose="02070309020205020404" pitchFamily="1" charset="0"/>
            </a:endParaRPr>
          </a:p>
          <a:p>
            <a:pPr>
              <a:spcBef>
                <a:spcPct val="0"/>
              </a:spcBef>
              <a:buNone/>
            </a:pPr>
            <a:r>
              <a:rPr lang="en-US" altLang="zh-CN" sz="1350" dirty="0">
                <a:latin typeface="Consolas" panose="020B0609020204030204" charset="0"/>
                <a:sym typeface="Courier New" panose="02070309020205020404" pitchFamily="1" charset="0"/>
              </a:rPr>
              <a:t>         'where do you work?':'University',</a:t>
            </a:r>
            <a:endParaRPr lang="en-US" altLang="zh-CN" sz="1350" dirty="0">
              <a:latin typeface="Consolas" panose="020B0609020204030204" charset="0"/>
              <a:sym typeface="Courier New" panose="02070309020205020404" pitchFamily="1" charset="0"/>
            </a:endParaRPr>
          </a:p>
          <a:p>
            <a:pPr>
              <a:spcBef>
                <a:spcPct val="0"/>
              </a:spcBef>
              <a:buNone/>
            </a:pPr>
            <a:r>
              <a:rPr lang="en-US" altLang="zh-CN" sz="1350" dirty="0">
                <a:latin typeface="Consolas" panose="020B0609020204030204" charset="0"/>
                <a:sym typeface="Courier New" panose="02070309020205020404" pitchFamily="1" charset="0"/>
              </a:rPr>
              <a:t>         'bye':'Bye'}</a:t>
            </a:r>
            <a:endParaRPr lang="en-US" altLang="zh-CN" sz="1350" dirty="0">
              <a:latin typeface="Consolas" panose="020B0609020204030204" charset="0"/>
              <a:sym typeface="Courier New" panose="02070309020205020404" pitchFamily="1" charset="0"/>
            </a:endParaRPr>
          </a:p>
          <a:p>
            <a:pPr>
              <a:spcBef>
                <a:spcPct val="0"/>
              </a:spcBef>
              <a:buNone/>
            </a:pPr>
            <a:r>
              <a:rPr lang="en-US" altLang="zh-CN" sz="1350" dirty="0">
                <a:latin typeface="Consolas" panose="020B0609020204030204" charset="0"/>
                <a:sym typeface="Courier New" panose="02070309020205020404" pitchFamily="1" charset="0"/>
              </a:rPr>
              <a:t>HOST = ''</a:t>
            </a:r>
            <a:endParaRPr lang="en-US" altLang="zh-CN" sz="1350" dirty="0">
              <a:latin typeface="Consolas" panose="020B0609020204030204" charset="0"/>
              <a:sym typeface="Courier New" panose="02070309020205020404" pitchFamily="1" charset="0"/>
            </a:endParaRPr>
          </a:p>
          <a:p>
            <a:pPr>
              <a:spcBef>
                <a:spcPct val="0"/>
              </a:spcBef>
              <a:buNone/>
            </a:pPr>
            <a:r>
              <a:rPr lang="en-US" altLang="zh-CN" sz="1350" dirty="0">
                <a:latin typeface="Consolas" panose="020B0609020204030204" charset="0"/>
                <a:sym typeface="Courier New" panose="02070309020205020404" pitchFamily="1" charset="0"/>
              </a:rPr>
              <a:t>PORT = 50007</a:t>
            </a:r>
            <a:endParaRPr lang="en-US" altLang="zh-CN" sz="1350" dirty="0">
              <a:latin typeface="Consolas" panose="020B0609020204030204" charset="0"/>
              <a:sym typeface="Courier New" panose="02070309020205020404" pitchFamily="1" charset="0"/>
            </a:endParaRPr>
          </a:p>
          <a:p>
            <a:pPr>
              <a:spcBef>
                <a:spcPct val="0"/>
              </a:spcBef>
              <a:buNone/>
            </a:pPr>
            <a:r>
              <a:rPr lang="en-US" altLang="zh-CN" sz="1350" dirty="0">
                <a:latin typeface="Consolas" panose="020B0609020204030204" charset="0"/>
                <a:sym typeface="Courier New" panose="02070309020205020404" pitchFamily="1" charset="0"/>
              </a:rPr>
              <a:t>s = socket.socket(socket.AF_INET, socket.SOCK_STREAM)</a:t>
            </a:r>
            <a:endParaRPr lang="en-US" altLang="zh-CN" sz="1350" dirty="0">
              <a:latin typeface="Consolas" panose="020B0609020204030204" charset="0"/>
              <a:sym typeface="Courier New" panose="02070309020205020404" pitchFamily="1" charset="0"/>
            </a:endParaRPr>
          </a:p>
          <a:p>
            <a:pPr>
              <a:spcBef>
                <a:spcPct val="0"/>
              </a:spcBef>
              <a:buNone/>
            </a:pPr>
            <a:r>
              <a:rPr lang="en-US" altLang="zh-CN" sz="1350" dirty="0">
                <a:latin typeface="Consolas" panose="020B0609020204030204" charset="0"/>
                <a:sym typeface="Courier New" panose="02070309020205020404" pitchFamily="1" charset="0"/>
              </a:rPr>
              <a:t># 绑定socket</a:t>
            </a:r>
            <a:endParaRPr lang="en-US" altLang="zh-CN" sz="1350" dirty="0">
              <a:latin typeface="Consolas" panose="020B0609020204030204" charset="0"/>
              <a:sym typeface="Courier New" panose="02070309020205020404" pitchFamily="1" charset="0"/>
            </a:endParaRPr>
          </a:p>
          <a:p>
            <a:pPr>
              <a:spcBef>
                <a:spcPct val="0"/>
              </a:spcBef>
              <a:buNone/>
            </a:pPr>
            <a:r>
              <a:rPr lang="en-US" altLang="zh-CN" sz="1350" dirty="0">
                <a:latin typeface="Consolas" panose="020B0609020204030204" charset="0"/>
                <a:sym typeface="Courier New" panose="02070309020205020404" pitchFamily="1" charset="0"/>
              </a:rPr>
              <a:t>s.bind((HOST, PORT))</a:t>
            </a:r>
            <a:endParaRPr lang="en-US" altLang="zh-CN" sz="1350" dirty="0">
              <a:latin typeface="Consolas" panose="020B0609020204030204" charset="0"/>
              <a:sym typeface="Courier New" panose="02070309020205020404" pitchFamily="1" charset="0"/>
            </a:endParaRPr>
          </a:p>
          <a:p>
            <a:pPr>
              <a:spcBef>
                <a:spcPct val="0"/>
              </a:spcBef>
              <a:buNone/>
            </a:pPr>
            <a:r>
              <a:rPr lang="en-US" altLang="zh-CN" sz="1350" dirty="0">
                <a:latin typeface="Consolas" panose="020B0609020204030204" charset="0"/>
                <a:sym typeface="Courier New" panose="02070309020205020404" pitchFamily="1" charset="0"/>
              </a:rPr>
              <a:t># 开始监听一个客户端连接</a:t>
            </a:r>
            <a:r>
              <a:rPr lang="zh-CN" altLang="en-US" sz="1350" dirty="0">
                <a:latin typeface="Consolas" panose="020B0609020204030204" charset="0"/>
                <a:sym typeface="Courier New" panose="02070309020205020404" pitchFamily="1" charset="0"/>
              </a:rPr>
              <a:t>，表示自己是服务端程序，</a:t>
            </a:r>
            <a:r>
              <a:rPr lang="en-US" altLang="zh-CN" sz="1350" dirty="0">
                <a:latin typeface="Consolas" panose="020B0609020204030204" charset="0"/>
                <a:sym typeface="Courier New" panose="02070309020205020404" pitchFamily="1" charset="0"/>
              </a:rPr>
              <a:t>1</a:t>
            </a:r>
            <a:r>
              <a:rPr lang="zh-CN" altLang="en-US" sz="1350" dirty="0">
                <a:latin typeface="Consolas" panose="020B0609020204030204" charset="0"/>
                <a:sym typeface="Courier New" panose="02070309020205020404" pitchFamily="1" charset="0"/>
              </a:rPr>
              <a:t>表示可以同时服务的客户端数量</a:t>
            </a:r>
            <a:endParaRPr lang="en-US" altLang="zh-CN" sz="1350" dirty="0">
              <a:latin typeface="Consolas" panose="020B0609020204030204" charset="0"/>
              <a:sym typeface="Courier New" panose="02070309020205020404" pitchFamily="1" charset="0"/>
            </a:endParaRPr>
          </a:p>
          <a:p>
            <a:pPr>
              <a:spcBef>
                <a:spcPct val="0"/>
              </a:spcBef>
              <a:buNone/>
            </a:pPr>
            <a:r>
              <a:rPr lang="en-US" altLang="zh-CN" sz="1350" dirty="0">
                <a:latin typeface="Consolas" panose="020B0609020204030204" charset="0"/>
                <a:sym typeface="Courier New" panose="02070309020205020404" pitchFamily="1" charset="0"/>
              </a:rPr>
              <a:t>s.listen(1)</a:t>
            </a:r>
            <a:endParaRPr lang="en-US" altLang="zh-CN" sz="1350" dirty="0">
              <a:latin typeface="Consolas" panose="020B0609020204030204" charset="0"/>
              <a:sym typeface="Courier New" panose="02070309020205020404" pitchFamily="1" charset="0"/>
            </a:endParaRPr>
          </a:p>
          <a:p>
            <a:pPr>
              <a:spcBef>
                <a:spcPct val="0"/>
              </a:spcBef>
              <a:buNone/>
            </a:pPr>
            <a:r>
              <a:rPr lang="en-US" altLang="zh-CN" sz="1350" dirty="0">
                <a:latin typeface="Consolas" panose="020B0609020204030204" charset="0"/>
                <a:sym typeface="Courier New" panose="02070309020205020404" pitchFamily="1" charset="0"/>
              </a:rPr>
              <a:t>print('Listening on port:',PORT)</a:t>
            </a:r>
            <a:endParaRPr lang="en-US" altLang="zh-CN" sz="1350" dirty="0">
              <a:latin typeface="Consolas" panose="020B0609020204030204" charset="0"/>
              <a:sym typeface="Courier New" panose="02070309020205020404" pitchFamily="1" charset="0"/>
            </a:endParaRPr>
          </a:p>
        </p:txBody>
      </p:sp>
      <p:sp>
        <p:nvSpPr>
          <p:cNvPr id="2" name="Title 1"/>
          <p:cNvSpPr>
            <a:spLocks noGrp="1"/>
          </p:cNvSpPr>
          <p:nvPr>
            <p:ph type="title"/>
          </p:nvPr>
        </p:nvSpPr>
        <p:spPr>
          <a:xfrm>
            <a:off x="-1270" y="476"/>
            <a:ext cx="9124315" cy="936948"/>
          </a:xfrm>
        </p:spPr>
        <p:txBody>
          <a:bodyPr/>
          <a:lstStyle/>
          <a:p>
            <a:r>
              <a:rPr lang="zh-CN" altLang="en-US" dirty="0">
                <a:sym typeface="+mn-ea"/>
              </a:rPr>
              <a:t>10.2.2  TCP编程</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p:cNvSpPr>
            <a:spLocks noGrp="1"/>
          </p:cNvSpPr>
          <p:nvPr>
            <p:ph idx="1"/>
          </p:nvPr>
        </p:nvSpPr>
        <p:spPr>
          <a:xfrm>
            <a:off x="457200" y="1074630"/>
            <a:ext cx="8229600" cy="3395066"/>
          </a:xfrm>
        </p:spPr>
        <p:txBody>
          <a:bodyPr anchor="t"/>
          <a:lstStyle/>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conn, addr = s.accept()                 # </a:t>
            </a:r>
            <a:r>
              <a:rPr lang="zh-CN" altLang="en-US" sz="1200" dirty="0">
                <a:latin typeface="Consolas" panose="020B0609020204030204" charset="0"/>
                <a:sym typeface="Courier New" panose="02070309020205020404" pitchFamily="1" charset="0"/>
              </a:rPr>
              <a:t>返回一个用于通信的套接字以及客户端地址</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print('Connected by', addr)</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while True:                             </a:t>
            </a:r>
            <a:r>
              <a:rPr lang="en-US" altLang="zh-CN" sz="1200" dirty="0">
                <a:latin typeface="Consolas" panose="020B0609020204030204" charset="0"/>
                <a:sym typeface="Courier New" panose="02070309020205020404" pitchFamily="1" charset="0"/>
              </a:rPr>
              <a:t># 开始聊天</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    data = conn.recv(1024).decode()</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    if not data:                        # </a:t>
            </a:r>
            <a:r>
              <a:rPr lang="zh-CN" altLang="en-US" sz="1200" dirty="0">
                <a:latin typeface="Consolas" panose="020B0609020204030204" charset="0"/>
                <a:sym typeface="Courier New" panose="02070309020205020404" pitchFamily="1" charset="0"/>
              </a:rPr>
              <a:t>对于</a:t>
            </a:r>
            <a:r>
              <a:rPr lang="en-US" altLang="zh-CN" sz="1200" dirty="0">
                <a:latin typeface="Consolas" panose="020B0609020204030204" charset="0"/>
                <a:sym typeface="Courier New" panose="02070309020205020404" pitchFamily="1" charset="0"/>
              </a:rPr>
              <a:t>TCP</a:t>
            </a:r>
            <a:r>
              <a:rPr lang="zh-CN" altLang="en-US" sz="1200" dirty="0">
                <a:latin typeface="Consolas" panose="020B0609020204030204" charset="0"/>
                <a:sym typeface="Courier New" panose="02070309020205020404" pitchFamily="1" charset="0"/>
              </a:rPr>
              <a:t>连接，没有接收到数据表示对方已关闭</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        break</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    print('Received message:', data)</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    m = 0</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    key = ''</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    for k in words.keys():              </a:t>
            </a:r>
            <a:r>
              <a:rPr lang="en-US" altLang="zh-CN" sz="1200" dirty="0">
                <a:latin typeface="Consolas" panose="020B0609020204030204" charset="0"/>
                <a:sym typeface="Courier New" panose="02070309020205020404" pitchFamily="1" charset="0"/>
              </a:rPr>
              <a:t># 尽量猜测对方要表达的真正意思</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        data = ' '.join(data.split())   </a:t>
            </a:r>
            <a:r>
              <a:rPr lang="en-US" altLang="zh-CN" sz="1200" dirty="0">
                <a:latin typeface="Consolas" panose="020B0609020204030204" charset="0"/>
                <a:sym typeface="Courier New" panose="02070309020205020404" pitchFamily="1" charset="0"/>
              </a:rPr>
              <a:t># 删除多余的空白字符</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        if len(commonprefix([k, data])) &gt; len(k)*0.7:   </a:t>
            </a:r>
            <a:r>
              <a:rPr lang="en-US" altLang="zh-CN" sz="1200" dirty="0">
                <a:latin typeface="Consolas" panose="020B0609020204030204" charset="0"/>
                <a:sym typeface="Courier New" panose="02070309020205020404" pitchFamily="1" charset="0"/>
              </a:rPr>
              <a:t># 与某个“键”非常接近，就直接返回</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            key = k</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            break</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        length = len(set(data.split())&amp;set(k.split()))  </a:t>
            </a:r>
            <a:r>
              <a:rPr lang="en-US" altLang="zh-CN" sz="1200" dirty="0">
                <a:latin typeface="Consolas" panose="020B0609020204030204" charset="0"/>
                <a:sym typeface="Courier New" panose="02070309020205020404" pitchFamily="1" charset="0"/>
              </a:rPr>
              <a:t># 使用选择法，选择一个重合度较高的“键”</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        if length &gt; m:</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            m = length</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            key = k</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    conn.sendall(words.get(key, 'Sorry.').encode())     </a:t>
            </a:r>
            <a:r>
              <a:rPr lang="en-US" altLang="zh-CN" sz="1200" dirty="0">
                <a:latin typeface="Consolas" panose="020B0609020204030204" charset="0"/>
                <a:sym typeface="Courier New" panose="02070309020205020404" pitchFamily="1" charset="0"/>
              </a:rPr>
              <a:t># 选择合适的信息进行回复</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conn.close()</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s.close()</a:t>
            </a:r>
            <a:endParaRPr lang="en-US" altLang="zh-CN" sz="1200" dirty="0">
              <a:latin typeface="Consolas" panose="020B0609020204030204" charset="0"/>
              <a:sym typeface="Courier New" panose="02070309020205020404" pitchFamily="1" charset="0"/>
            </a:endParaRPr>
          </a:p>
        </p:txBody>
      </p:sp>
      <p:sp>
        <p:nvSpPr>
          <p:cNvPr id="2" name="Title 1"/>
          <p:cNvSpPr>
            <a:spLocks noGrp="1"/>
          </p:cNvSpPr>
          <p:nvPr>
            <p:ph type="title"/>
          </p:nvPr>
        </p:nvSpPr>
        <p:spPr>
          <a:xfrm>
            <a:off x="-1270" y="476"/>
            <a:ext cx="9124315" cy="936948"/>
          </a:xfrm>
        </p:spPr>
        <p:txBody>
          <a:bodyPr/>
          <a:lstStyle/>
          <a:p>
            <a:r>
              <a:rPr lang="zh-CN" altLang="en-US" dirty="0">
                <a:sym typeface="+mn-ea"/>
              </a:rPr>
              <a:t>10.2.2  TCP编程</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文本占位符 29698"/>
          <p:cNvSpPr>
            <a:spLocks noGrp="1"/>
          </p:cNvSpPr>
          <p:nvPr>
            <p:ph idx="1"/>
          </p:nvPr>
        </p:nvSpPr>
        <p:spPr/>
        <p:txBody>
          <a:bodyPr anchor="t"/>
          <a:lstStyle/>
          <a:p>
            <a:pPr>
              <a:lnSpc>
                <a:spcPct val="80000"/>
              </a:lnSpc>
              <a:buFont typeface="Wingdings" panose="05000000000000000000" charset="0"/>
              <a:buChar char=""/>
            </a:pPr>
            <a:r>
              <a:rPr lang="zh-CN" altLang="en-US" sz="1800" dirty="0"/>
              <a:t>客户端代码</a:t>
            </a:r>
            <a:r>
              <a:rPr lang="en-US" altLang="zh-CN" sz="1800" dirty="0"/>
              <a:t>chatclient.py</a:t>
            </a:r>
            <a:r>
              <a:rPr lang="zh-CN" altLang="en-US" sz="1800" dirty="0"/>
              <a:t>： </a:t>
            </a:r>
            <a:endParaRPr lang="zh-CN" altLang="en-US" sz="1800" dirty="0"/>
          </a:p>
          <a:p>
            <a:pPr>
              <a:spcBef>
                <a:spcPts val="600"/>
              </a:spcBef>
              <a:buNone/>
            </a:pPr>
            <a:endParaRPr lang="en-US" altLang="zh-CN" sz="1350" dirty="0">
              <a:latin typeface="Consolas" panose="020B0609020204030204" charset="0"/>
            </a:endParaRPr>
          </a:p>
          <a:p>
            <a:pPr>
              <a:spcBef>
                <a:spcPct val="0"/>
              </a:spcBef>
              <a:buNone/>
            </a:pPr>
            <a:r>
              <a:rPr lang="en-US" altLang="zh-CN" sz="1600" dirty="0">
                <a:latin typeface="Consolas" panose="020B0609020204030204" charset="0"/>
              </a:rPr>
              <a:t>import socket</a:t>
            </a:r>
            <a:endParaRPr lang="en-US" altLang="zh-CN" sz="1600" dirty="0">
              <a:latin typeface="Consolas" panose="020B0609020204030204" charset="0"/>
            </a:endParaRPr>
          </a:p>
          <a:p>
            <a:pPr>
              <a:spcBef>
                <a:spcPct val="0"/>
              </a:spcBef>
              <a:buNone/>
            </a:pPr>
            <a:r>
              <a:rPr lang="en-US" altLang="zh-CN" sz="1600" dirty="0">
                <a:latin typeface="Consolas" panose="020B0609020204030204" charset="0"/>
              </a:rPr>
              <a:t>import sys</a:t>
            </a:r>
            <a:endParaRPr lang="en-US" altLang="zh-CN" sz="1600" dirty="0">
              <a:latin typeface="Consolas" panose="020B0609020204030204" charset="0"/>
            </a:endParaRPr>
          </a:p>
          <a:p>
            <a:pPr>
              <a:spcBef>
                <a:spcPct val="0"/>
              </a:spcBef>
              <a:buNone/>
            </a:pPr>
            <a:endParaRPr lang="en-US" altLang="zh-CN" sz="1600" dirty="0">
              <a:latin typeface="Consolas" panose="020B0609020204030204" charset="0"/>
            </a:endParaRPr>
          </a:p>
          <a:p>
            <a:pPr>
              <a:spcBef>
                <a:spcPct val="0"/>
              </a:spcBef>
              <a:buNone/>
            </a:pPr>
            <a:r>
              <a:rPr lang="en-US" altLang="zh-CN" sz="1600" dirty="0">
                <a:latin typeface="Consolas" panose="020B0609020204030204" charset="0"/>
              </a:rPr>
              <a:t># 服务端主机IP地址和端口号</a:t>
            </a:r>
            <a:endParaRPr lang="en-US" altLang="zh-CN" sz="1600" dirty="0">
              <a:latin typeface="Consolas" panose="020B0609020204030204" charset="0"/>
            </a:endParaRPr>
          </a:p>
          <a:p>
            <a:pPr>
              <a:spcBef>
                <a:spcPct val="0"/>
              </a:spcBef>
              <a:buNone/>
            </a:pPr>
            <a:r>
              <a:rPr lang="en-US" altLang="zh-CN" sz="1600" dirty="0">
                <a:latin typeface="Consolas" panose="020B0609020204030204" charset="0"/>
              </a:rPr>
              <a:t>HOST = '127.0.0.1'</a:t>
            </a:r>
            <a:endParaRPr lang="en-US" altLang="zh-CN" sz="1600" dirty="0">
              <a:latin typeface="Consolas" panose="020B0609020204030204" charset="0"/>
            </a:endParaRPr>
          </a:p>
          <a:p>
            <a:pPr>
              <a:spcBef>
                <a:spcPct val="0"/>
              </a:spcBef>
              <a:buNone/>
            </a:pPr>
            <a:r>
              <a:rPr lang="en-US" altLang="zh-CN" sz="1600" dirty="0">
                <a:latin typeface="Consolas" panose="020B0609020204030204" charset="0"/>
              </a:rPr>
              <a:t>PORT = 50007</a:t>
            </a:r>
            <a:endParaRPr lang="en-US" altLang="zh-CN" sz="1600" dirty="0">
              <a:latin typeface="Consolas" panose="020B0609020204030204" charset="0"/>
            </a:endParaRPr>
          </a:p>
          <a:p>
            <a:pPr>
              <a:spcBef>
                <a:spcPct val="0"/>
              </a:spcBef>
              <a:buNone/>
            </a:pPr>
            <a:r>
              <a:rPr lang="en-US" altLang="zh-CN" sz="1600" dirty="0">
                <a:latin typeface="Consolas" panose="020B0609020204030204" charset="0"/>
              </a:rPr>
              <a:t>s = socket.socket(socket.AF_INET, socket.SOCK_STREAM)</a:t>
            </a:r>
            <a:endParaRPr lang="en-US" altLang="zh-CN" sz="1600" dirty="0">
              <a:latin typeface="Consolas" panose="020B0609020204030204" charset="0"/>
            </a:endParaRPr>
          </a:p>
          <a:p>
            <a:pPr>
              <a:spcBef>
                <a:spcPct val="0"/>
              </a:spcBef>
              <a:buNone/>
            </a:pPr>
            <a:r>
              <a:rPr lang="en-US" altLang="zh-CN" sz="1600" dirty="0">
                <a:latin typeface="Consolas" panose="020B0609020204030204" charset="0"/>
              </a:rPr>
              <a:t>try:</a:t>
            </a:r>
            <a:endParaRPr lang="en-US" altLang="zh-CN" sz="1600" dirty="0">
              <a:latin typeface="Consolas" panose="020B0609020204030204" charset="0"/>
            </a:endParaRPr>
          </a:p>
          <a:p>
            <a:pPr>
              <a:spcBef>
                <a:spcPct val="0"/>
              </a:spcBef>
              <a:buNone/>
            </a:pPr>
            <a:r>
              <a:rPr lang="en-US" altLang="zh-CN" sz="1600" dirty="0">
                <a:latin typeface="Consolas" panose="020B0609020204030204" charset="0"/>
              </a:rPr>
              <a:t>    # 连接服务器</a:t>
            </a:r>
            <a:endParaRPr lang="en-US" altLang="zh-CN" sz="1600" dirty="0">
              <a:latin typeface="Consolas" panose="020B0609020204030204" charset="0"/>
            </a:endParaRPr>
          </a:p>
          <a:p>
            <a:pPr>
              <a:spcBef>
                <a:spcPct val="0"/>
              </a:spcBef>
              <a:buNone/>
            </a:pPr>
            <a:r>
              <a:rPr lang="en-US" altLang="zh-CN" sz="1600" dirty="0">
                <a:latin typeface="Consolas" panose="020B0609020204030204" charset="0"/>
              </a:rPr>
              <a:t>    s.connect((HOST, PORT))</a:t>
            </a:r>
            <a:endParaRPr lang="en-US" altLang="zh-CN" sz="1600" dirty="0">
              <a:latin typeface="Consolas" panose="020B0609020204030204" charset="0"/>
            </a:endParaRPr>
          </a:p>
          <a:p>
            <a:pPr>
              <a:spcBef>
                <a:spcPct val="0"/>
              </a:spcBef>
              <a:buNone/>
            </a:pPr>
            <a:r>
              <a:rPr lang="en-US" altLang="zh-CN" sz="1600" dirty="0">
                <a:latin typeface="Consolas" panose="020B0609020204030204" charset="0"/>
              </a:rPr>
              <a:t>except Exception as e:</a:t>
            </a:r>
            <a:endParaRPr lang="en-US" altLang="zh-CN" sz="1600" dirty="0">
              <a:latin typeface="Consolas" panose="020B0609020204030204" charset="0"/>
            </a:endParaRPr>
          </a:p>
          <a:p>
            <a:pPr>
              <a:spcBef>
                <a:spcPct val="0"/>
              </a:spcBef>
              <a:buNone/>
            </a:pPr>
            <a:r>
              <a:rPr lang="en-US" altLang="zh-CN" sz="1600" dirty="0">
                <a:latin typeface="Consolas" panose="020B0609020204030204" charset="0"/>
              </a:rPr>
              <a:t>    print('Server not found or not open')</a:t>
            </a:r>
            <a:endParaRPr lang="en-US" altLang="zh-CN" sz="1600" dirty="0">
              <a:latin typeface="Consolas" panose="020B0609020204030204" charset="0"/>
            </a:endParaRPr>
          </a:p>
          <a:p>
            <a:pPr>
              <a:spcBef>
                <a:spcPct val="0"/>
              </a:spcBef>
              <a:buNone/>
            </a:pPr>
            <a:r>
              <a:rPr lang="en-US" altLang="zh-CN" sz="1600" dirty="0">
                <a:latin typeface="Consolas" panose="020B0609020204030204" charset="0"/>
              </a:rPr>
              <a:t>    sys.exit()</a:t>
            </a:r>
            <a:endParaRPr lang="en-US" altLang="zh-CN" sz="1600" dirty="0">
              <a:latin typeface="Consolas" panose="020B0609020204030204" charset="0"/>
            </a:endParaRPr>
          </a:p>
        </p:txBody>
      </p:sp>
      <p:sp>
        <p:nvSpPr>
          <p:cNvPr id="2" name="Title 1"/>
          <p:cNvSpPr>
            <a:spLocks noGrp="1"/>
          </p:cNvSpPr>
          <p:nvPr>
            <p:ph type="title"/>
          </p:nvPr>
        </p:nvSpPr>
        <p:spPr>
          <a:xfrm>
            <a:off x="-1270" y="476"/>
            <a:ext cx="9124315" cy="936948"/>
          </a:xfrm>
        </p:spPr>
        <p:txBody>
          <a:bodyPr/>
          <a:lstStyle/>
          <a:p>
            <a:r>
              <a:rPr lang="zh-CN" altLang="en-US" dirty="0">
                <a:sym typeface="+mn-ea"/>
              </a:rPr>
              <a:t>10.2.2  TCP编程</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a:spLocks noGrp="1"/>
          </p:cNvSpPr>
          <p:nvPr>
            <p:ph idx="1"/>
          </p:nvPr>
        </p:nvSpPr>
        <p:spPr/>
        <p:txBody>
          <a:bodyPr anchor="t"/>
          <a:lstStyle/>
          <a:p>
            <a:pPr defTabSz="914400">
              <a:spcBef>
                <a:spcPts val="0"/>
              </a:spcBef>
              <a:buSzPct val="90000"/>
              <a:buFont typeface="Wingdings" panose="05000000000000000000" pitchFamily="2" charset="2"/>
              <a:buNone/>
            </a:pPr>
            <a:r>
              <a:rPr lang="en-US" altLang="zh-CN" sz="1600" dirty="0">
                <a:latin typeface="Consolas" panose="020B0609020204030204" charset="0"/>
              </a:rPr>
              <a:t>while True:</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c = input('Input the content you want to send:')</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 发送数据</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s.sendall(c.encode())</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 从服务端接收数据</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data = s.recv(1024).decode()</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print('Received:', data)</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if c.lower() == 'bye':</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break</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关闭连接</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s.close()</a:t>
            </a:r>
            <a:endParaRPr lang="en-US" altLang="zh-CN" sz="1600" dirty="0">
              <a:latin typeface="Consolas" panose="020B0609020204030204" charset="0"/>
            </a:endParaRPr>
          </a:p>
        </p:txBody>
      </p:sp>
      <p:sp>
        <p:nvSpPr>
          <p:cNvPr id="2" name="Title 1"/>
          <p:cNvSpPr>
            <a:spLocks noGrp="1"/>
          </p:cNvSpPr>
          <p:nvPr>
            <p:ph type="title"/>
          </p:nvPr>
        </p:nvSpPr>
        <p:spPr>
          <a:xfrm>
            <a:off x="-1270" y="476"/>
            <a:ext cx="9124315" cy="936948"/>
          </a:xfrm>
        </p:spPr>
        <p:txBody>
          <a:bodyPr/>
          <a:lstStyle/>
          <a:p>
            <a:r>
              <a:rPr lang="zh-CN" altLang="en-US" dirty="0">
                <a:sym typeface="+mn-ea"/>
              </a:rPr>
              <a:t>10.2.2  TCP编程</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Content Placeholder 2"/>
          <p:cNvSpPr>
            <a:spLocks noGrp="1"/>
          </p:cNvSpPr>
          <p:nvPr>
            <p:ph idx="1"/>
          </p:nvPr>
        </p:nvSpPr>
        <p:spPr/>
        <p:txBody>
          <a:bodyPr anchor="t"/>
          <a:lstStyle/>
          <a:p>
            <a:pPr>
              <a:lnSpc>
                <a:spcPct val="150000"/>
              </a:lnSpc>
              <a:spcBef>
                <a:spcPct val="0"/>
              </a:spcBef>
              <a:buFont typeface="Wingdings" panose="05000000000000000000" charset="0"/>
              <a:buChar char="Ø"/>
            </a:pPr>
            <a:r>
              <a:rPr lang="en-US" altLang="en-US" sz="1800"/>
              <a:t>启动一个命令提示符环境并运行服务端程序，服务端开始监听；启动一个新的命令提示符环境并运行客户端程序，服务端提示连接已建立；在客户端输入要发送的信息后，服务端会根据提前建立的字典来自动回复。服务端每次都在固定的端口进行监听，而客户端每次建立连接时可能会使用不同的端口。如果服务端程序没有运行，那么客户端就无法建立连接，当然也无法发送任何信息，这正是TCP协议区别于UDP协议的地方。</a:t>
            </a:r>
            <a:endParaRPr lang="en-US" altLang="en-US" sz="1800"/>
          </a:p>
        </p:txBody>
      </p:sp>
      <p:sp>
        <p:nvSpPr>
          <p:cNvPr id="2" name="Title 1"/>
          <p:cNvSpPr>
            <a:spLocks noGrp="1"/>
          </p:cNvSpPr>
          <p:nvPr>
            <p:ph type="title"/>
          </p:nvPr>
        </p:nvSpPr>
        <p:spPr>
          <a:xfrm>
            <a:off x="-1270" y="476"/>
            <a:ext cx="9124315" cy="936948"/>
          </a:xfrm>
        </p:spPr>
        <p:txBody>
          <a:bodyPr/>
          <a:lstStyle/>
          <a:p>
            <a:r>
              <a:rPr lang="zh-CN" altLang="en-US" dirty="0">
                <a:sym typeface="+mn-ea"/>
              </a:rPr>
              <a:t>10.2.2  TCP编程</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Content Placeholder 2"/>
          <p:cNvSpPr>
            <a:spLocks noGrp="1"/>
          </p:cNvSpPr>
          <p:nvPr>
            <p:ph idx="1"/>
          </p:nvPr>
        </p:nvSpPr>
        <p:spPr/>
        <p:txBody>
          <a:bodyPr anchor="t"/>
          <a:lstStyle/>
          <a:p>
            <a:pPr>
              <a:buFont typeface="Wingdings" panose="05000000000000000000" charset="0"/>
              <a:buChar char="Ø"/>
            </a:pPr>
            <a:r>
              <a:rPr lang="zh-CN" altLang="en-US" sz="1800"/>
              <a:t>运行效果截图</a:t>
            </a:r>
            <a:endParaRPr lang="zh-CN" altLang="en-US" sz="1800"/>
          </a:p>
        </p:txBody>
      </p:sp>
      <p:sp>
        <p:nvSpPr>
          <p:cNvPr id="2" name="Title 1"/>
          <p:cNvSpPr>
            <a:spLocks noGrp="1"/>
          </p:cNvSpPr>
          <p:nvPr>
            <p:ph type="title"/>
          </p:nvPr>
        </p:nvSpPr>
        <p:spPr>
          <a:xfrm>
            <a:off x="-1270" y="476"/>
            <a:ext cx="9124315" cy="936948"/>
          </a:xfrm>
        </p:spPr>
        <p:txBody>
          <a:bodyPr/>
          <a:lstStyle/>
          <a:p>
            <a:r>
              <a:rPr lang="zh-CN" altLang="en-US" dirty="0">
                <a:sym typeface="+mn-ea"/>
              </a:rPr>
              <a:t>10.2.2  TCP编程</a:t>
            </a:r>
            <a:endParaRPr lang="en-US"/>
          </a:p>
        </p:txBody>
      </p:sp>
      <p:pic>
        <p:nvPicPr>
          <p:cNvPr id="3" name="图片 2"/>
          <p:cNvPicPr>
            <a:picLocks noChangeAspect="1"/>
          </p:cNvPicPr>
          <p:nvPr/>
        </p:nvPicPr>
        <p:blipFill>
          <a:blip r:embed="rId1"/>
          <a:stretch>
            <a:fillRect/>
          </a:stretch>
        </p:blipFill>
        <p:spPr>
          <a:xfrm>
            <a:off x="3072130" y="1082675"/>
            <a:ext cx="3858895" cy="3910965"/>
          </a:xfrm>
          <a:prstGeom prst="rect">
            <a:avLst/>
          </a:prstGeom>
          <a:ln>
            <a:solidFill>
              <a:schemeClr val="accent1"/>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占位符 21506"/>
          <p:cNvSpPr>
            <a:spLocks noGrp="1"/>
          </p:cNvSpPr>
          <p:nvPr>
            <p:ph idx="1"/>
          </p:nvPr>
        </p:nvSpPr>
        <p:spPr/>
        <p:txBody>
          <a:bodyPr anchor="t"/>
          <a:lstStyle/>
          <a:p>
            <a:pPr defTabSz="914400">
              <a:spcBef>
                <a:spcPts val="1200"/>
              </a:spcBef>
              <a:spcAft>
                <a:spcPts val="600"/>
              </a:spcAft>
              <a:buSzPct val="90000"/>
              <a:buFont typeface="Wingdings" panose="05000000000000000000" charset="0"/>
              <a:buChar char="§"/>
            </a:pPr>
            <a:r>
              <a:rPr lang="zh-CN" altLang="en-US" sz="1800" dirty="0"/>
              <a:t>网络体系结构，分层设计的好处</a:t>
            </a:r>
            <a:endParaRPr lang="zh-CN" altLang="en-US" sz="1800" dirty="0"/>
          </a:p>
          <a:p>
            <a:pPr defTabSz="914400">
              <a:spcBef>
                <a:spcPts val="1200"/>
              </a:spcBef>
              <a:spcAft>
                <a:spcPts val="600"/>
              </a:spcAft>
              <a:buSzPct val="90000"/>
              <a:buFont typeface="Wingdings" panose="05000000000000000000" charset="0"/>
              <a:buChar char="§"/>
            </a:pPr>
            <a:r>
              <a:rPr lang="zh-CN" altLang="en-US" sz="1800" dirty="0"/>
              <a:t>网络协议三要素：语法、语义、时序</a:t>
            </a:r>
            <a:endParaRPr lang="zh-CN" altLang="en-US" sz="1800" dirty="0"/>
          </a:p>
          <a:p>
            <a:pPr defTabSz="914400">
              <a:spcBef>
                <a:spcPts val="1200"/>
              </a:spcBef>
              <a:spcAft>
                <a:spcPts val="600"/>
              </a:spcAft>
              <a:buSzPct val="90000"/>
              <a:buFont typeface="Wingdings" panose="05000000000000000000" charset="0"/>
              <a:buChar char="§"/>
            </a:pPr>
            <a:r>
              <a:rPr lang="zh-CN" altLang="en-US" sz="1800" dirty="0"/>
              <a:t>常见应用层协议：</a:t>
            </a:r>
            <a:r>
              <a:rPr lang="en-US" altLang="zh-CN" sz="1800" dirty="0"/>
              <a:t>DNS</a:t>
            </a:r>
            <a:r>
              <a:rPr lang="zh-CN" altLang="en-US" sz="1800" dirty="0"/>
              <a:t>、</a:t>
            </a:r>
            <a:r>
              <a:rPr lang="en-US" altLang="zh-CN" sz="1800" dirty="0"/>
              <a:t>FTP</a:t>
            </a:r>
            <a:r>
              <a:rPr lang="zh-CN" altLang="en-US" sz="1800" dirty="0"/>
              <a:t>、</a:t>
            </a:r>
            <a:r>
              <a:rPr lang="en-US" altLang="zh-CN" sz="1800" dirty="0"/>
              <a:t>HTTP</a:t>
            </a:r>
            <a:r>
              <a:rPr lang="zh-CN" altLang="en-US" sz="1800" dirty="0"/>
              <a:t>、</a:t>
            </a:r>
            <a:r>
              <a:rPr lang="en-US" altLang="zh-CN" sz="1800" dirty="0"/>
              <a:t>SMTP</a:t>
            </a:r>
            <a:r>
              <a:rPr lang="zh-CN" altLang="en-US" sz="1800" dirty="0"/>
              <a:t>、</a:t>
            </a:r>
            <a:r>
              <a:rPr lang="en-US" altLang="zh-CN" sz="1800" dirty="0"/>
              <a:t>POP3</a:t>
            </a:r>
            <a:r>
              <a:rPr lang="zh-CN" altLang="en-US" sz="1800" dirty="0"/>
              <a:t>、</a:t>
            </a:r>
            <a:r>
              <a:rPr lang="en-US" altLang="zh-CN" sz="1800" dirty="0"/>
              <a:t>TELNET</a:t>
            </a:r>
            <a:r>
              <a:rPr lang="en-US" altLang="zh-CN" sz="1800" dirty="0"/>
              <a:t>……</a:t>
            </a:r>
            <a:endParaRPr lang="en-US" altLang="zh-CN" sz="1800" dirty="0"/>
          </a:p>
          <a:p>
            <a:pPr defTabSz="914400">
              <a:spcBef>
                <a:spcPts val="1200"/>
              </a:spcBef>
              <a:spcAft>
                <a:spcPts val="600"/>
              </a:spcAft>
              <a:buSzPct val="90000"/>
              <a:buFont typeface="Wingdings" panose="05000000000000000000" charset="0"/>
              <a:buChar char="§"/>
            </a:pPr>
            <a:r>
              <a:rPr lang="zh-CN" altLang="en-US" sz="1800" dirty="0"/>
              <a:t>传输层主要概念：</a:t>
            </a:r>
            <a:r>
              <a:rPr lang="en-US" altLang="zh-CN" sz="1800" dirty="0"/>
              <a:t>TCP</a:t>
            </a:r>
            <a:r>
              <a:rPr lang="zh-CN" altLang="en-US" sz="1800" dirty="0"/>
              <a:t>、</a:t>
            </a:r>
            <a:r>
              <a:rPr lang="en-US" altLang="zh-CN" sz="1800" dirty="0"/>
              <a:t>UDP</a:t>
            </a:r>
            <a:r>
              <a:rPr lang="zh-CN" altLang="en-US" sz="1800" dirty="0"/>
              <a:t>、端口号</a:t>
            </a:r>
            <a:endParaRPr lang="zh-CN" altLang="en-US" sz="1800" dirty="0"/>
          </a:p>
          <a:p>
            <a:pPr defTabSz="914400">
              <a:spcBef>
                <a:spcPts val="1200"/>
              </a:spcBef>
              <a:spcAft>
                <a:spcPts val="600"/>
              </a:spcAft>
              <a:buSzPct val="90000"/>
              <a:buFont typeface="Wingdings" panose="05000000000000000000" charset="0"/>
              <a:buChar char="§"/>
            </a:pPr>
            <a:r>
              <a:rPr lang="en-US" altLang="zh-CN" sz="1800" dirty="0"/>
              <a:t>IP</a:t>
            </a:r>
            <a:r>
              <a:rPr lang="zh-CN" altLang="en-US" sz="1800" dirty="0"/>
              <a:t>地址、套接字</a:t>
            </a:r>
            <a:endParaRPr lang="zh-CN" altLang="en-US" sz="1800" dirty="0"/>
          </a:p>
          <a:p>
            <a:pPr defTabSz="914400">
              <a:spcBef>
                <a:spcPts val="1200"/>
              </a:spcBef>
              <a:spcAft>
                <a:spcPts val="600"/>
              </a:spcAft>
              <a:buSzPct val="90000"/>
              <a:buFont typeface="Wingdings" panose="05000000000000000000" charset="0"/>
              <a:buChar char="§"/>
            </a:pPr>
            <a:r>
              <a:rPr lang="en-US" altLang="zh-CN" sz="1800" dirty="0"/>
              <a:t>MAC</a:t>
            </a:r>
            <a:r>
              <a:rPr lang="zh-CN" altLang="en-US" sz="1800" dirty="0"/>
              <a:t>地址</a:t>
            </a:r>
            <a:endParaRPr lang="zh-CN" altLang="en-US" sz="1800" dirty="0"/>
          </a:p>
        </p:txBody>
      </p:sp>
      <p:sp>
        <p:nvSpPr>
          <p:cNvPr id="3" name="Title 2"/>
          <p:cNvSpPr>
            <a:spLocks noGrp="1"/>
          </p:cNvSpPr>
          <p:nvPr>
            <p:ph type="title"/>
          </p:nvPr>
        </p:nvSpPr>
        <p:spPr/>
        <p:txBody>
          <a:bodyPr/>
          <a:lstStyle/>
          <a:p>
            <a:r>
              <a:rPr lang="zh-CN" altLang="en-US" dirty="0">
                <a:sym typeface="+mn-ea"/>
              </a:rPr>
              <a:t>10.1 计算机网络基础知识</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noProof="0" smtClean="0">
                <a:ln>
                  <a:noFill/>
                </a:ln>
                <a:effectLst/>
                <a:uLnTx/>
                <a:uFillTx/>
                <a:sym typeface="宋体" panose="02010600030101010101" pitchFamily="2" charset="-122"/>
              </a:rPr>
              <a:t>10.2.2  TCP编程</a:t>
            </a:r>
            <a:endParaRPr lang="zh-CN" altLang="en-US"/>
          </a:p>
        </p:txBody>
      </p:sp>
      <p:sp>
        <p:nvSpPr>
          <p:cNvPr id="3" name="内容占位符 2"/>
          <p:cNvSpPr>
            <a:spLocks noGrp="1"/>
          </p:cNvSpPr>
          <p:nvPr>
            <p:ph idx="1"/>
          </p:nvPr>
        </p:nvSpPr>
        <p:spPr/>
        <p:txBody>
          <a:bodyPr/>
          <a:p>
            <a:r>
              <a:rPr lang="zh-CN" altLang="en-US" sz="2000"/>
              <a:t>增强：支持多客户端的服务端程序。</a:t>
            </a:r>
            <a:endParaRPr lang="zh-CN" altLang="en-US" sz="2000"/>
          </a:p>
          <a:p>
            <a:pPr marL="0" indent="0">
              <a:buNone/>
            </a:pPr>
            <a:r>
              <a:rPr lang="zh-CN" altLang="en-US" sz="2000">
                <a:hlinkClick r:id="rId1" action="ppaction://hlinkfile"/>
              </a:rPr>
              <a:t>code\chatServer_多客户版.py</a:t>
            </a:r>
            <a:endParaRPr lang="zh-CN" alt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10.3  Socket</a:t>
            </a:r>
            <a:r>
              <a:rPr lang="zh-CN" altLang="en-US"/>
              <a:t>编程案例精选</a:t>
            </a:r>
            <a:endParaRPr lang="zh-CN" altLang="en-US"/>
          </a:p>
        </p:txBody>
      </p:sp>
      <p:sp>
        <p:nvSpPr>
          <p:cNvPr id="3" name="内容占位符 2"/>
          <p:cNvSpPr>
            <a:spLocks noGrp="1"/>
          </p:cNvSpPr>
          <p:nvPr>
            <p:ph idx="1"/>
          </p:nvPr>
        </p:nvSpPr>
        <p:spPr/>
        <p:txBody>
          <a:bodyPr/>
          <a:p>
            <a:pPr marL="0" indent="0">
              <a:lnSpc>
                <a:spcPct val="150000"/>
              </a:lnSpc>
              <a:spcBef>
                <a:spcPts val="0"/>
              </a:spcBef>
              <a:buNone/>
            </a:pPr>
            <a:r>
              <a:rPr lang="en-US" altLang="zh-CN" sz="2000"/>
              <a:t>10.3.1  </a:t>
            </a:r>
            <a:r>
              <a:rPr lang="zh-CN" altLang="en-US" sz="2000"/>
              <a:t>网络嗅探器</a:t>
            </a:r>
            <a:endParaRPr lang="zh-CN" altLang="en-US" sz="2000"/>
          </a:p>
          <a:p>
            <a:pPr marL="0" indent="0">
              <a:lnSpc>
                <a:spcPct val="150000"/>
              </a:lnSpc>
              <a:spcBef>
                <a:spcPts val="0"/>
              </a:spcBef>
              <a:buNone/>
            </a:pPr>
            <a:r>
              <a:rPr lang="en-US" altLang="zh-CN" sz="2000"/>
              <a:t>10.3.2  </a:t>
            </a:r>
            <a:r>
              <a:rPr lang="zh-CN" altLang="en-US" sz="2000"/>
              <a:t>多进程端口扫描器</a:t>
            </a:r>
            <a:endParaRPr lang="zh-CN" altLang="en-US" sz="2000"/>
          </a:p>
          <a:p>
            <a:pPr marL="0" indent="0">
              <a:lnSpc>
                <a:spcPct val="150000"/>
              </a:lnSpc>
              <a:spcBef>
                <a:spcPts val="0"/>
              </a:spcBef>
              <a:buNone/>
            </a:pPr>
            <a:r>
              <a:rPr lang="en-US" altLang="zh-CN" sz="2000"/>
              <a:t>10.3.3  </a:t>
            </a:r>
            <a:r>
              <a:rPr lang="zh-CN" altLang="en-US" sz="2000"/>
              <a:t>查看本机所有联网程序信息</a:t>
            </a:r>
            <a:endParaRPr lang="zh-CN" altLang="en-US" sz="2000"/>
          </a:p>
          <a:p>
            <a:pPr marL="0" indent="0">
              <a:lnSpc>
                <a:spcPct val="150000"/>
              </a:lnSpc>
              <a:spcBef>
                <a:spcPts val="0"/>
              </a:spcBef>
              <a:buNone/>
            </a:pPr>
            <a:r>
              <a:rPr lang="en-US" altLang="zh-CN" sz="2000"/>
              <a:t>10.3.4  </a:t>
            </a:r>
            <a:r>
              <a:rPr lang="zh-CN" altLang="en-US" sz="2000"/>
              <a:t>查看局域网内</a:t>
            </a:r>
            <a:r>
              <a:rPr lang="en-US" altLang="zh-CN" sz="2000"/>
              <a:t>IP</a:t>
            </a:r>
            <a:r>
              <a:rPr lang="zh-CN" altLang="en-US" sz="2000"/>
              <a:t>地址与</a:t>
            </a:r>
            <a:r>
              <a:rPr lang="en-US" altLang="zh-CN" sz="2000"/>
              <a:t>MAC</a:t>
            </a:r>
            <a:r>
              <a:rPr lang="zh-CN" altLang="en-US" sz="2000"/>
              <a:t>地址对应关系</a:t>
            </a:r>
            <a:endParaRPr lang="zh-CN" altLang="en-US" sz="2000"/>
          </a:p>
          <a:p>
            <a:pPr marL="0" indent="0">
              <a:lnSpc>
                <a:spcPct val="150000"/>
              </a:lnSpc>
              <a:spcBef>
                <a:spcPts val="0"/>
              </a:spcBef>
              <a:buNone/>
            </a:pPr>
            <a:r>
              <a:rPr lang="en-US" altLang="zh-CN" sz="2000"/>
              <a:t>10.3.5  </a:t>
            </a:r>
            <a:r>
              <a:rPr lang="zh-CN" altLang="en-US" sz="2000"/>
              <a:t>查看本机网络流量</a:t>
            </a:r>
            <a:endParaRPr lang="zh-CN" altLang="en-US" sz="2000"/>
          </a:p>
          <a:p>
            <a:pPr marL="0" indent="0">
              <a:lnSpc>
                <a:spcPct val="150000"/>
              </a:lnSpc>
              <a:spcBef>
                <a:spcPts val="0"/>
              </a:spcBef>
              <a:buNone/>
            </a:pPr>
            <a:r>
              <a:rPr lang="en-US" altLang="zh-CN" sz="2000"/>
              <a:t>10.3.6  </a:t>
            </a:r>
            <a:r>
              <a:rPr lang="zh-CN" altLang="en-US" sz="2000"/>
              <a:t>局域网内服务器自动发现</a:t>
            </a:r>
            <a:endParaRPr lang="zh-CN" altLang="en-US" sz="2000"/>
          </a:p>
          <a:p>
            <a:pPr marL="0" indent="0">
              <a:lnSpc>
                <a:spcPct val="150000"/>
              </a:lnSpc>
              <a:spcBef>
                <a:spcPts val="0"/>
              </a:spcBef>
              <a:buNone/>
            </a:pPr>
            <a:r>
              <a:rPr lang="en-US" altLang="zh-CN" sz="2000"/>
              <a:t>10.3.7  </a:t>
            </a:r>
            <a:r>
              <a:rPr lang="zh-CN" altLang="en-US" sz="2000"/>
              <a:t>多线程</a:t>
            </a:r>
            <a:r>
              <a:rPr lang="en-US" altLang="zh-CN" sz="2000"/>
              <a:t>+Socket</a:t>
            </a:r>
            <a:r>
              <a:rPr lang="zh-CN" altLang="en-US" sz="2000"/>
              <a:t>实现素数远程查询</a:t>
            </a:r>
            <a:endParaRPr lang="zh-CN" alt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占位符 31746"/>
          <p:cNvSpPr>
            <a:spLocks noGrp="1"/>
          </p:cNvSpPr>
          <p:nvPr>
            <p:ph idx="1"/>
          </p:nvPr>
        </p:nvSpPr>
        <p:spPr/>
        <p:txBody>
          <a:bodyPr anchor="t"/>
          <a:lstStyle/>
          <a:p>
            <a:pPr>
              <a:lnSpc>
                <a:spcPct val="150000"/>
              </a:lnSpc>
              <a:spcBef>
                <a:spcPct val="0"/>
              </a:spcBef>
              <a:buFont typeface="Arial" panose="020B0604020202020204" pitchFamily="34" charset="0"/>
              <a:buChar char="•"/>
            </a:pPr>
            <a:r>
              <a:rPr lang="zh-CN" altLang="en-US" sz="1800" b="1" dirty="0"/>
              <a:t>例</a:t>
            </a:r>
            <a:r>
              <a:rPr lang="en-US" altLang="zh-CN" sz="1800" b="1" dirty="0"/>
              <a:t>10-3 </a:t>
            </a:r>
            <a:r>
              <a:rPr lang="en-US" altLang="zh-CN" sz="1800" dirty="0"/>
              <a:t> </a:t>
            </a:r>
            <a:r>
              <a:rPr lang="zh-CN" altLang="en-US" sz="1800" dirty="0"/>
              <a:t>网络嗅探器程序。下面的代码运行60秒钟，然后输出本机所在局域网内非本机发出的数据包，并统计不同主机发出的数据包数量。嗅探器程序需要管理员权限。</a:t>
            </a:r>
            <a:endParaRPr lang="zh-CN" altLang="en-US" sz="1800" dirty="0"/>
          </a:p>
          <a:p>
            <a:pPr>
              <a:lnSpc>
                <a:spcPct val="80000"/>
              </a:lnSpc>
              <a:buNone/>
            </a:pPr>
            <a:endParaRPr lang="zh-CN" altLang="en-US" sz="1500" dirty="0"/>
          </a:p>
          <a:p>
            <a:pPr>
              <a:lnSpc>
                <a:spcPct val="80000"/>
              </a:lnSpc>
              <a:buNone/>
            </a:pPr>
            <a:r>
              <a:rPr lang="zh-CN" altLang="en-US" sz="1600" dirty="0">
                <a:latin typeface="Consolas" panose="020B0609020204030204" charset="0"/>
                <a:cs typeface="Consolas" panose="020B0609020204030204" charset="0"/>
              </a:rPr>
              <a:t>import socket</a:t>
            </a:r>
            <a:endParaRPr lang="zh-CN" altLang="en-US" sz="1600" dirty="0">
              <a:latin typeface="Consolas" panose="020B0609020204030204" charset="0"/>
              <a:cs typeface="Consolas" panose="020B0609020204030204" charset="0"/>
            </a:endParaRPr>
          </a:p>
          <a:p>
            <a:pPr>
              <a:lnSpc>
                <a:spcPct val="80000"/>
              </a:lnSpc>
              <a:buNone/>
            </a:pPr>
            <a:r>
              <a:rPr lang="zh-CN" altLang="en-US" sz="1600" dirty="0">
                <a:latin typeface="Consolas" panose="020B0609020204030204" charset="0"/>
                <a:cs typeface="Consolas" panose="020B0609020204030204" charset="0"/>
              </a:rPr>
              <a:t>import threading</a:t>
            </a:r>
            <a:endParaRPr lang="zh-CN" altLang="en-US" sz="1600" dirty="0">
              <a:latin typeface="Consolas" panose="020B0609020204030204" charset="0"/>
              <a:cs typeface="Consolas" panose="020B0609020204030204" charset="0"/>
            </a:endParaRPr>
          </a:p>
          <a:p>
            <a:pPr>
              <a:lnSpc>
                <a:spcPct val="80000"/>
              </a:lnSpc>
              <a:buNone/>
            </a:pPr>
            <a:r>
              <a:rPr lang="zh-CN" altLang="en-US" sz="1600" dirty="0">
                <a:latin typeface="Consolas" panose="020B0609020204030204" charset="0"/>
                <a:cs typeface="Consolas" panose="020B0609020204030204" charset="0"/>
              </a:rPr>
              <a:t>import time</a:t>
            </a:r>
            <a:endParaRPr lang="zh-CN" altLang="en-US" sz="1600" dirty="0">
              <a:latin typeface="Consolas" panose="020B0609020204030204" charset="0"/>
              <a:cs typeface="Consolas" panose="020B0609020204030204" charset="0"/>
            </a:endParaRPr>
          </a:p>
          <a:p>
            <a:pPr>
              <a:lnSpc>
                <a:spcPct val="80000"/>
              </a:lnSpc>
              <a:buNone/>
            </a:pPr>
            <a:endParaRPr lang="zh-CN" altLang="en-US" sz="1600" dirty="0">
              <a:latin typeface="Consolas" panose="020B0609020204030204" charset="0"/>
              <a:cs typeface="Consolas" panose="020B0609020204030204" charset="0"/>
            </a:endParaRPr>
          </a:p>
          <a:p>
            <a:pPr>
              <a:lnSpc>
                <a:spcPct val="80000"/>
              </a:lnSpc>
              <a:buNone/>
            </a:pPr>
            <a:r>
              <a:rPr lang="zh-CN" altLang="en-US" sz="1600" dirty="0">
                <a:latin typeface="Consolas" panose="020B0609020204030204" charset="0"/>
                <a:cs typeface="Consolas" panose="020B0609020204030204" charset="0"/>
              </a:rPr>
              <a:t>activeDegree = dict()</a:t>
            </a:r>
            <a:endParaRPr lang="zh-CN" altLang="en-US" sz="1600" dirty="0">
              <a:latin typeface="Consolas" panose="020B0609020204030204" charset="0"/>
              <a:cs typeface="Consolas" panose="020B0609020204030204" charset="0"/>
            </a:endParaRPr>
          </a:p>
          <a:p>
            <a:pPr>
              <a:lnSpc>
                <a:spcPct val="80000"/>
              </a:lnSpc>
              <a:buNone/>
            </a:pPr>
            <a:r>
              <a:rPr lang="zh-CN" altLang="en-US" sz="1600" dirty="0">
                <a:latin typeface="Consolas" panose="020B0609020204030204" charset="0"/>
                <a:cs typeface="Consolas" panose="020B0609020204030204" charset="0"/>
              </a:rPr>
              <a:t>flag = 1</a:t>
            </a:r>
            <a:endParaRPr lang="zh-CN" altLang="en-US" sz="1600" dirty="0">
              <a:latin typeface="Consolas" panose="020B0609020204030204" charset="0"/>
              <a:cs typeface="Consolas" panose="020B0609020204030204" charset="0"/>
            </a:endParaRPr>
          </a:p>
          <a:p>
            <a:pPr>
              <a:lnSpc>
                <a:spcPct val="80000"/>
              </a:lnSpc>
              <a:buNone/>
            </a:pPr>
            <a:endParaRPr lang="zh-CN" altLang="en-US" sz="1600" dirty="0">
              <a:latin typeface="Consolas" panose="020B0609020204030204" charset="0"/>
              <a:cs typeface="Consolas" panose="020B0609020204030204" charset="0"/>
            </a:endParaRPr>
          </a:p>
        </p:txBody>
      </p:sp>
      <p:sp>
        <p:nvSpPr>
          <p:cNvPr id="2" name="Title 1"/>
          <p:cNvSpPr>
            <a:spLocks noGrp="1"/>
          </p:cNvSpPr>
          <p:nvPr>
            <p:ph type="title"/>
          </p:nvPr>
        </p:nvSpPr>
        <p:spPr>
          <a:xfrm>
            <a:off x="-1270" y="476"/>
            <a:ext cx="9124315" cy="936948"/>
          </a:xfrm>
        </p:spPr>
        <p:txBody>
          <a:bodyPr/>
          <a:lstStyle/>
          <a:p>
            <a:r>
              <a:rPr lang="zh-CN" altLang="en-US" dirty="0">
                <a:sym typeface="+mn-ea"/>
              </a:rPr>
              <a:t>10.3</a:t>
            </a:r>
            <a:r>
              <a:rPr lang="en-US" altLang="zh-CN" dirty="0">
                <a:sym typeface="+mn-ea"/>
              </a:rPr>
              <a:t>.1 </a:t>
            </a:r>
            <a:r>
              <a:rPr lang="zh-CN" altLang="en-US" dirty="0">
                <a:sym typeface="+mn-ea"/>
              </a:rPr>
              <a:t> 网络</a:t>
            </a:r>
            <a:r>
              <a:rPr lang="zh-CN" altLang="en-US" dirty="0">
                <a:sym typeface="+mn-ea"/>
              </a:rPr>
              <a:t>嗅探器</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1"/>
          </p:nvPr>
        </p:nvSpPr>
        <p:spPr/>
        <p:txBody>
          <a:bodyPr anchor="t"/>
          <a:lstStyle/>
          <a:p>
            <a:pPr defTabSz="914400">
              <a:lnSpc>
                <a:spcPct val="100000"/>
              </a:lnSpc>
              <a:spcBef>
                <a:spcPts val="0"/>
              </a:spcBef>
              <a:buSzPct val="90000"/>
              <a:buFont typeface="Wingdings" panose="05000000000000000000" pitchFamily="2" charset="2"/>
              <a:buNone/>
            </a:pPr>
            <a:r>
              <a:rPr lang="zh-CN" altLang="en-US" sz="1400" dirty="0">
                <a:latin typeface="Consolas" panose="020B0609020204030204" charset="0"/>
                <a:cs typeface="Consolas" panose="020B0609020204030204" charset="0"/>
                <a:sym typeface="宋体" panose="02010600030101010101" pitchFamily="2" charset="-122"/>
              </a:rPr>
              <a:t>def main():</a:t>
            </a:r>
            <a:endParaRPr lang="zh-CN" altLang="en-US" sz="1400" dirty="0">
              <a:latin typeface="Consolas" panose="020B0609020204030204" charset="0"/>
              <a:cs typeface="Consolas" panose="020B0609020204030204" charset="0"/>
              <a:sym typeface="宋体" panose="02010600030101010101" pitchFamily="2" charset="-122"/>
            </a:endParaRPr>
          </a:p>
          <a:p>
            <a:pPr defTabSz="914400">
              <a:lnSpc>
                <a:spcPct val="100000"/>
              </a:lnSpc>
              <a:spcBef>
                <a:spcPts val="0"/>
              </a:spcBef>
              <a:buSzPct val="90000"/>
              <a:buFont typeface="Wingdings" panose="05000000000000000000" pitchFamily="2" charset="2"/>
              <a:buNone/>
            </a:pPr>
            <a:r>
              <a:rPr lang="zh-CN" altLang="en-US" sz="1400" dirty="0">
                <a:latin typeface="Consolas" panose="020B0609020204030204" charset="0"/>
                <a:cs typeface="Consolas" panose="020B0609020204030204" charset="0"/>
                <a:sym typeface="宋体" panose="02010600030101010101" pitchFamily="2" charset="-122"/>
              </a:rPr>
              <a:t>    global activeDegree</a:t>
            </a:r>
            <a:r>
              <a:rPr lang="en-US" altLang="zh-CN" sz="1400" dirty="0">
                <a:latin typeface="Consolas" panose="020B0609020204030204" charset="0"/>
                <a:cs typeface="Consolas" panose="020B0609020204030204" charset="0"/>
                <a:sym typeface="宋体" panose="02010600030101010101" pitchFamily="2" charset="-122"/>
              </a:rPr>
              <a:t>, </a:t>
            </a:r>
            <a:r>
              <a:rPr lang="zh-CN" altLang="en-US" sz="1400" dirty="0">
                <a:latin typeface="Consolas" panose="020B0609020204030204" charset="0"/>
                <a:cs typeface="Consolas" panose="020B0609020204030204" charset="0"/>
                <a:sym typeface="宋体" panose="02010600030101010101" pitchFamily="2" charset="-122"/>
              </a:rPr>
              <a:t>flag</a:t>
            </a:r>
            <a:endParaRPr lang="zh-CN" altLang="en-US" sz="1400" dirty="0">
              <a:latin typeface="Consolas" panose="020B0609020204030204" charset="0"/>
              <a:cs typeface="Consolas" panose="020B0609020204030204" charset="0"/>
              <a:sym typeface="宋体" panose="02010600030101010101" pitchFamily="2" charset="-122"/>
            </a:endParaRPr>
          </a:p>
          <a:p>
            <a:pPr defTabSz="914400">
              <a:lnSpc>
                <a:spcPct val="100000"/>
              </a:lnSpc>
              <a:spcBef>
                <a:spcPts val="0"/>
              </a:spcBef>
              <a:buSzPct val="90000"/>
              <a:buFont typeface="Wingdings" panose="05000000000000000000" pitchFamily="2" charset="2"/>
              <a:buNone/>
            </a:pPr>
            <a:r>
              <a:rPr lang="zh-CN" altLang="en-US" sz="1400" dirty="0">
                <a:latin typeface="Consolas" panose="020B0609020204030204" charset="0"/>
                <a:cs typeface="Consolas" panose="020B0609020204030204" charset="0"/>
                <a:sym typeface="宋体" panose="02010600030101010101" pitchFamily="2" charset="-122"/>
              </a:rPr>
              <a:t>    </a:t>
            </a:r>
            <a:endParaRPr lang="zh-CN" altLang="en-US" sz="1400" dirty="0">
              <a:latin typeface="Consolas" panose="020B0609020204030204" charset="0"/>
              <a:cs typeface="Consolas" panose="020B0609020204030204" charset="0"/>
              <a:sym typeface="宋体" panose="02010600030101010101" pitchFamily="2" charset="-122"/>
            </a:endParaRPr>
          </a:p>
          <a:p>
            <a:pPr defTabSz="914400">
              <a:lnSpc>
                <a:spcPct val="100000"/>
              </a:lnSpc>
              <a:spcBef>
                <a:spcPts val="0"/>
              </a:spcBef>
              <a:buSzPct val="90000"/>
              <a:buFont typeface="Wingdings" panose="05000000000000000000" pitchFamily="2" charset="2"/>
              <a:buNone/>
            </a:pPr>
            <a:r>
              <a:rPr lang="zh-CN" altLang="en-US" sz="1400" dirty="0">
                <a:latin typeface="Consolas" panose="020B0609020204030204" charset="0"/>
                <a:cs typeface="Consolas" panose="020B0609020204030204" charset="0"/>
                <a:sym typeface="宋体" panose="02010600030101010101" pitchFamily="2" charset="-122"/>
              </a:rPr>
              <a:t>    HOST = socket.gethostbyname(socket.gethostname()) </a:t>
            </a:r>
            <a:r>
              <a:rPr lang="en-US" altLang="zh-CN" sz="1400" dirty="0">
                <a:latin typeface="Consolas" panose="020B0609020204030204" charset="0"/>
                <a:cs typeface="Consolas" panose="020B0609020204030204" charset="0"/>
                <a:sym typeface="宋体" panose="02010600030101010101" pitchFamily="2" charset="-122"/>
              </a:rPr>
              <a:t># </a:t>
            </a:r>
            <a:r>
              <a:rPr lang="zh-CN" altLang="en-US" sz="1400" dirty="0">
                <a:latin typeface="Consolas" panose="020B0609020204030204" charset="0"/>
                <a:cs typeface="Consolas" panose="020B0609020204030204" charset="0"/>
                <a:sym typeface="宋体" panose="02010600030101010101" pitchFamily="2" charset="-122"/>
              </a:rPr>
              <a:t>获取</a:t>
            </a:r>
            <a:r>
              <a:rPr lang="en-US" altLang="zh-CN" sz="1400" dirty="0">
                <a:latin typeface="Consolas" panose="020B0609020204030204" charset="0"/>
                <a:cs typeface="Consolas" panose="020B0609020204030204" charset="0"/>
                <a:sym typeface="宋体" panose="02010600030101010101" pitchFamily="2" charset="-122"/>
              </a:rPr>
              <a:t>IP</a:t>
            </a:r>
            <a:r>
              <a:rPr lang="zh-CN" altLang="en-US" sz="1400" dirty="0">
                <a:latin typeface="Consolas" panose="020B0609020204030204" charset="0"/>
                <a:cs typeface="Consolas" panose="020B0609020204030204" charset="0"/>
                <a:sym typeface="宋体" panose="02010600030101010101" pitchFamily="2" charset="-122"/>
              </a:rPr>
              <a:t>地址</a:t>
            </a:r>
            <a:endParaRPr lang="zh-CN" altLang="en-US" sz="1400" dirty="0">
              <a:latin typeface="Consolas" panose="020B0609020204030204" charset="0"/>
              <a:cs typeface="Consolas" panose="020B0609020204030204" charset="0"/>
              <a:sym typeface="宋体" panose="02010600030101010101" pitchFamily="2" charset="-122"/>
            </a:endParaRPr>
          </a:p>
          <a:p>
            <a:pPr defTabSz="914400">
              <a:lnSpc>
                <a:spcPct val="100000"/>
              </a:lnSpc>
              <a:spcBef>
                <a:spcPts val="0"/>
              </a:spcBef>
              <a:buSzPct val="90000"/>
              <a:buFont typeface="Wingdings" panose="05000000000000000000" pitchFamily="2" charset="2"/>
              <a:buNone/>
            </a:pPr>
            <a:r>
              <a:rPr lang="zh-CN" altLang="en-US" sz="1400" dirty="0">
                <a:latin typeface="Consolas" panose="020B0609020204030204" charset="0"/>
                <a:cs typeface="Consolas" panose="020B0609020204030204" charset="0"/>
                <a:sym typeface="宋体" panose="02010600030101010101" pitchFamily="2" charset="-122"/>
              </a:rPr>
              <a:t>    s = socket.socket(socket.AF_INET, socket.SOCK_RAW</a:t>
            </a:r>
            <a:r>
              <a:rPr lang="en-US" altLang="zh-CN" sz="1400" dirty="0">
                <a:latin typeface="Consolas" panose="020B0609020204030204" charset="0"/>
                <a:cs typeface="Consolas" panose="020B0609020204030204" charset="0"/>
                <a:sym typeface="宋体" panose="02010600030101010101" pitchFamily="2" charset="-122"/>
              </a:rPr>
              <a:t>, socket.IPPROTO_IP</a:t>
            </a:r>
            <a:r>
              <a:rPr lang="zh-CN" altLang="en-US" sz="1400" dirty="0">
                <a:latin typeface="Consolas" panose="020B0609020204030204" charset="0"/>
                <a:cs typeface="Consolas" panose="020B0609020204030204" charset="0"/>
                <a:sym typeface="宋体" panose="02010600030101010101" pitchFamily="2" charset="-122"/>
              </a:rPr>
              <a:t>)</a:t>
            </a:r>
            <a:endParaRPr lang="zh-CN" altLang="en-US" sz="1400" dirty="0">
              <a:latin typeface="Consolas" panose="020B0609020204030204" charset="0"/>
              <a:cs typeface="Consolas" panose="020B0609020204030204" charset="0"/>
              <a:sym typeface="宋体" panose="02010600030101010101" pitchFamily="2" charset="-122"/>
            </a:endParaRPr>
          </a:p>
          <a:p>
            <a:pPr defTabSz="914400">
              <a:lnSpc>
                <a:spcPct val="100000"/>
              </a:lnSpc>
              <a:spcBef>
                <a:spcPts val="0"/>
              </a:spcBef>
              <a:buSzPct val="90000"/>
              <a:buFont typeface="Wingdings" panose="05000000000000000000" pitchFamily="2" charset="2"/>
              <a:buNone/>
            </a:pPr>
            <a:r>
              <a:rPr lang="zh-CN" altLang="en-US" sz="1400" dirty="0">
                <a:latin typeface="Consolas" panose="020B0609020204030204" charset="0"/>
                <a:cs typeface="Consolas" panose="020B0609020204030204" charset="0"/>
                <a:sym typeface="宋体" panose="02010600030101010101" pitchFamily="2" charset="-122"/>
              </a:rPr>
              <a:t>    s.bind((HOST, 0))                              </a:t>
            </a:r>
            <a:r>
              <a:rPr lang="en-US" altLang="zh-CN" sz="1400" dirty="0">
                <a:latin typeface="Consolas" panose="020B0609020204030204" charset="0"/>
                <a:cs typeface="Consolas" panose="020B0609020204030204" charset="0"/>
                <a:sym typeface="宋体" panose="02010600030101010101" pitchFamily="2" charset="-122"/>
              </a:rPr>
              <a:t># 0</a:t>
            </a:r>
            <a:r>
              <a:rPr lang="zh-CN" altLang="en-US" sz="1400" dirty="0">
                <a:latin typeface="Consolas" panose="020B0609020204030204" charset="0"/>
                <a:cs typeface="Consolas" panose="020B0609020204030204" charset="0"/>
                <a:sym typeface="宋体" panose="02010600030101010101" pitchFamily="2" charset="-122"/>
              </a:rPr>
              <a:t>表示所有端口</a:t>
            </a:r>
            <a:endParaRPr lang="zh-CN" altLang="en-US" sz="1400" dirty="0">
              <a:latin typeface="Consolas" panose="020B0609020204030204" charset="0"/>
              <a:cs typeface="Consolas" panose="020B0609020204030204" charset="0"/>
              <a:sym typeface="宋体" panose="02010600030101010101" pitchFamily="2" charset="-122"/>
            </a:endParaRPr>
          </a:p>
          <a:p>
            <a:pPr defTabSz="914400">
              <a:lnSpc>
                <a:spcPct val="100000"/>
              </a:lnSpc>
              <a:spcBef>
                <a:spcPts val="0"/>
              </a:spcBef>
              <a:buSzPct val="90000"/>
              <a:buFont typeface="Wingdings" panose="05000000000000000000" pitchFamily="2" charset="2"/>
              <a:buNone/>
            </a:pPr>
            <a:r>
              <a:rPr lang="zh-CN" altLang="en-US" sz="1400" dirty="0">
                <a:latin typeface="Consolas" panose="020B0609020204030204" charset="0"/>
                <a:cs typeface="Consolas" panose="020B0609020204030204" charset="0"/>
                <a:sym typeface="宋体" panose="02010600030101010101" pitchFamily="2" charset="-122"/>
              </a:rPr>
              <a:t>    s.ioctl(socket.SIO_RCVALL, socket.RCVALL_ON)   # 打开混杂模式，接收所有包</a:t>
            </a:r>
            <a:endParaRPr lang="zh-CN" altLang="en-US" sz="1400" dirty="0">
              <a:latin typeface="Consolas" panose="020B0609020204030204" charset="0"/>
              <a:cs typeface="Consolas" panose="020B0609020204030204" charset="0"/>
              <a:sym typeface="宋体" panose="02010600030101010101" pitchFamily="2" charset="-122"/>
            </a:endParaRPr>
          </a:p>
          <a:p>
            <a:pPr defTabSz="914400">
              <a:lnSpc>
                <a:spcPct val="100000"/>
              </a:lnSpc>
              <a:spcBef>
                <a:spcPts val="0"/>
              </a:spcBef>
              <a:buSzPct val="90000"/>
              <a:buFont typeface="Wingdings" panose="05000000000000000000" pitchFamily="2" charset="2"/>
              <a:buNone/>
            </a:pPr>
            <a:endParaRPr lang="zh-CN" altLang="en-US" sz="1400" dirty="0">
              <a:latin typeface="Consolas" panose="020B0609020204030204" charset="0"/>
              <a:cs typeface="Consolas" panose="020B0609020204030204" charset="0"/>
              <a:sym typeface="宋体" panose="02010600030101010101" pitchFamily="2" charset="-122"/>
            </a:endParaRPr>
          </a:p>
          <a:p>
            <a:pPr defTabSz="914400">
              <a:lnSpc>
                <a:spcPct val="100000"/>
              </a:lnSpc>
              <a:spcBef>
                <a:spcPts val="0"/>
              </a:spcBef>
              <a:buSzPct val="90000"/>
              <a:buFont typeface="Wingdings" panose="05000000000000000000" pitchFamily="2" charset="2"/>
              <a:buNone/>
            </a:pPr>
            <a:r>
              <a:rPr lang="zh-CN" altLang="en-US" sz="1400" dirty="0">
                <a:latin typeface="Consolas" panose="020B0609020204030204" charset="0"/>
                <a:cs typeface="Consolas" panose="020B0609020204030204" charset="0"/>
                <a:sym typeface="宋体" panose="02010600030101010101" pitchFamily="2" charset="-122"/>
              </a:rPr>
              <a:t>    while flag:</a:t>
            </a:r>
            <a:endParaRPr lang="zh-CN" altLang="en-US" sz="1400" dirty="0">
              <a:latin typeface="Consolas" panose="020B0609020204030204" charset="0"/>
              <a:cs typeface="Consolas" panose="020B0609020204030204" charset="0"/>
              <a:sym typeface="宋体" panose="02010600030101010101" pitchFamily="2" charset="-122"/>
            </a:endParaRPr>
          </a:p>
          <a:p>
            <a:pPr defTabSz="914400">
              <a:lnSpc>
                <a:spcPct val="100000"/>
              </a:lnSpc>
              <a:spcBef>
                <a:spcPts val="0"/>
              </a:spcBef>
              <a:buSzPct val="90000"/>
              <a:buFont typeface="Wingdings" panose="05000000000000000000" pitchFamily="2" charset="2"/>
              <a:buNone/>
            </a:pPr>
            <a:r>
              <a:rPr lang="zh-CN" altLang="en-US" sz="1400" dirty="0">
                <a:latin typeface="Consolas" panose="020B0609020204030204" charset="0"/>
                <a:cs typeface="Consolas" panose="020B0609020204030204" charset="0"/>
                <a:sym typeface="宋体" panose="02010600030101010101" pitchFamily="2" charset="-122"/>
              </a:rPr>
              <a:t>        data, addr = s.recvfrom(65565)             # 接收一个数据包</a:t>
            </a:r>
            <a:endParaRPr lang="zh-CN" altLang="en-US" sz="1400" dirty="0">
              <a:latin typeface="Consolas" panose="020B0609020204030204" charset="0"/>
              <a:cs typeface="Consolas" panose="020B0609020204030204" charset="0"/>
              <a:sym typeface="宋体" panose="02010600030101010101" pitchFamily="2" charset="-122"/>
            </a:endParaRPr>
          </a:p>
          <a:p>
            <a:pPr defTabSz="914400">
              <a:lnSpc>
                <a:spcPct val="100000"/>
              </a:lnSpc>
              <a:spcBef>
                <a:spcPts val="0"/>
              </a:spcBef>
              <a:buSzPct val="90000"/>
              <a:buFont typeface="Wingdings" panose="05000000000000000000" pitchFamily="2" charset="2"/>
              <a:buNone/>
            </a:pPr>
            <a:r>
              <a:rPr lang="zh-CN" altLang="en-US" sz="1400" dirty="0">
                <a:latin typeface="Consolas" panose="020B0609020204030204" charset="0"/>
                <a:cs typeface="Consolas" panose="020B0609020204030204" charset="0"/>
                <a:sym typeface="宋体" panose="02010600030101010101" pitchFamily="2" charset="-122"/>
              </a:rPr>
              <a:t>        host = addr[0]</a:t>
            </a:r>
            <a:endParaRPr lang="zh-CN" altLang="en-US" sz="1400" dirty="0">
              <a:latin typeface="Consolas" panose="020B0609020204030204" charset="0"/>
              <a:cs typeface="Consolas" panose="020B0609020204030204" charset="0"/>
              <a:sym typeface="宋体" panose="02010600030101010101" pitchFamily="2" charset="-122"/>
            </a:endParaRPr>
          </a:p>
          <a:p>
            <a:pPr defTabSz="914400">
              <a:lnSpc>
                <a:spcPct val="100000"/>
              </a:lnSpc>
              <a:spcBef>
                <a:spcPts val="0"/>
              </a:spcBef>
              <a:buSzPct val="90000"/>
              <a:buFont typeface="Wingdings" panose="05000000000000000000" pitchFamily="2" charset="2"/>
              <a:buNone/>
            </a:pPr>
            <a:r>
              <a:rPr lang="zh-CN" altLang="en-US" sz="1400" dirty="0">
                <a:latin typeface="Consolas" panose="020B0609020204030204" charset="0"/>
                <a:cs typeface="Consolas" panose="020B0609020204030204" charset="0"/>
                <a:sym typeface="宋体" panose="02010600030101010101" pitchFamily="2" charset="-122"/>
              </a:rPr>
              <a:t>        activeDegree[host] = activeDegree.get(host, 0) + 1</a:t>
            </a:r>
            <a:endParaRPr lang="zh-CN" altLang="en-US" sz="1400" dirty="0">
              <a:latin typeface="Consolas" panose="020B0609020204030204" charset="0"/>
              <a:cs typeface="Consolas" panose="020B0609020204030204" charset="0"/>
              <a:sym typeface="宋体" panose="02010600030101010101" pitchFamily="2" charset="-122"/>
            </a:endParaRPr>
          </a:p>
          <a:p>
            <a:pPr defTabSz="914400">
              <a:lnSpc>
                <a:spcPct val="100000"/>
              </a:lnSpc>
              <a:spcBef>
                <a:spcPts val="0"/>
              </a:spcBef>
              <a:buSzPct val="90000"/>
              <a:buFont typeface="Wingdings" panose="05000000000000000000" pitchFamily="2" charset="2"/>
              <a:buNone/>
            </a:pPr>
            <a:r>
              <a:rPr lang="zh-CN" altLang="en-US" sz="1400" dirty="0">
                <a:latin typeface="Consolas" panose="020B0609020204030204" charset="0"/>
                <a:cs typeface="Consolas" panose="020B0609020204030204" charset="0"/>
                <a:sym typeface="宋体" panose="02010600030101010101" pitchFamily="2" charset="-122"/>
              </a:rPr>
              <a:t>        if addr[0] != '10.2.1.</a:t>
            </a:r>
            <a:r>
              <a:rPr lang="en-US" altLang="zh-CN" sz="1400" dirty="0">
                <a:latin typeface="Consolas" panose="020B0609020204030204" charset="0"/>
                <a:cs typeface="Consolas" panose="020B0609020204030204" charset="0"/>
                <a:sym typeface="宋体" panose="02010600030101010101" pitchFamily="2" charset="-122"/>
              </a:rPr>
              <a:t>8</a:t>
            </a:r>
            <a:r>
              <a:rPr lang="zh-CN" altLang="en-US" sz="1400" dirty="0">
                <a:latin typeface="Consolas" panose="020B0609020204030204" charset="0"/>
                <a:cs typeface="Consolas" panose="020B0609020204030204" charset="0"/>
                <a:sym typeface="宋体" panose="02010600030101010101" pitchFamily="2" charset="-122"/>
              </a:rPr>
              <a:t>':                  # 过滤指定IP地址的消息</a:t>
            </a:r>
            <a:endParaRPr lang="zh-CN" altLang="en-US" sz="1400" dirty="0">
              <a:latin typeface="Consolas" panose="020B0609020204030204" charset="0"/>
              <a:cs typeface="Consolas" panose="020B0609020204030204" charset="0"/>
              <a:sym typeface="宋体" panose="02010600030101010101" pitchFamily="2" charset="-122"/>
            </a:endParaRPr>
          </a:p>
          <a:p>
            <a:pPr defTabSz="914400">
              <a:lnSpc>
                <a:spcPct val="100000"/>
              </a:lnSpc>
              <a:spcBef>
                <a:spcPts val="0"/>
              </a:spcBef>
              <a:buSzPct val="90000"/>
              <a:buFont typeface="Wingdings" panose="05000000000000000000" pitchFamily="2" charset="2"/>
              <a:buNone/>
            </a:pPr>
            <a:r>
              <a:rPr lang="zh-CN" altLang="en-US" sz="1400" dirty="0">
                <a:latin typeface="Consolas" panose="020B0609020204030204" charset="0"/>
                <a:cs typeface="Consolas" panose="020B0609020204030204" charset="0"/>
                <a:sym typeface="宋体" panose="02010600030101010101" pitchFamily="2" charset="-122"/>
              </a:rPr>
              <a:t>            print(data, addr)</a:t>
            </a:r>
            <a:endParaRPr lang="zh-CN" altLang="en-US" sz="1400" dirty="0">
              <a:latin typeface="Consolas" panose="020B0609020204030204" charset="0"/>
              <a:cs typeface="Consolas" panose="020B0609020204030204" charset="0"/>
              <a:sym typeface="宋体" panose="02010600030101010101" pitchFamily="2" charset="-122"/>
            </a:endParaRPr>
          </a:p>
          <a:p>
            <a:pPr defTabSz="914400">
              <a:lnSpc>
                <a:spcPct val="100000"/>
              </a:lnSpc>
              <a:spcBef>
                <a:spcPts val="0"/>
              </a:spcBef>
              <a:buSzPct val="90000"/>
              <a:buFont typeface="Wingdings" panose="05000000000000000000" pitchFamily="2" charset="2"/>
              <a:buNone/>
            </a:pPr>
            <a:r>
              <a:rPr lang="zh-CN" altLang="en-US" sz="1400" dirty="0">
                <a:latin typeface="Consolas" panose="020B0609020204030204" charset="0"/>
                <a:cs typeface="Consolas" panose="020B0609020204030204" charset="0"/>
                <a:sym typeface="宋体" panose="02010600030101010101" pitchFamily="2" charset="-122"/>
              </a:rPr>
              <a:t>            </a:t>
            </a:r>
            <a:endParaRPr lang="zh-CN" altLang="en-US" sz="1400" dirty="0">
              <a:latin typeface="Consolas" panose="020B0609020204030204" charset="0"/>
              <a:cs typeface="Consolas" panose="020B0609020204030204" charset="0"/>
              <a:sym typeface="宋体" panose="02010600030101010101" pitchFamily="2" charset="-122"/>
            </a:endParaRPr>
          </a:p>
          <a:p>
            <a:pPr defTabSz="914400">
              <a:lnSpc>
                <a:spcPct val="100000"/>
              </a:lnSpc>
              <a:spcBef>
                <a:spcPts val="0"/>
              </a:spcBef>
              <a:buSzPct val="90000"/>
              <a:buFont typeface="Wingdings" panose="05000000000000000000" pitchFamily="2" charset="2"/>
              <a:buNone/>
            </a:pPr>
            <a:r>
              <a:rPr lang="zh-CN" altLang="en-US" sz="1400" dirty="0">
                <a:latin typeface="Consolas" panose="020B0609020204030204" charset="0"/>
                <a:cs typeface="Consolas" panose="020B0609020204030204" charset="0"/>
                <a:sym typeface="宋体" panose="02010600030101010101" pitchFamily="2" charset="-122"/>
              </a:rPr>
              <a:t>    s.ioctl(socket.SIO_RCVALL, socket.RCVALL_OFF)  # 关闭混杂模式</a:t>
            </a:r>
            <a:endParaRPr lang="zh-CN" altLang="en-US" sz="1400" dirty="0">
              <a:latin typeface="Consolas" panose="020B0609020204030204" charset="0"/>
              <a:cs typeface="Consolas" panose="020B0609020204030204" charset="0"/>
              <a:sym typeface="宋体" panose="02010600030101010101" pitchFamily="2" charset="-122"/>
            </a:endParaRPr>
          </a:p>
          <a:p>
            <a:pPr defTabSz="914400">
              <a:lnSpc>
                <a:spcPct val="100000"/>
              </a:lnSpc>
              <a:spcBef>
                <a:spcPts val="0"/>
              </a:spcBef>
              <a:buSzPct val="90000"/>
              <a:buFont typeface="Wingdings" panose="05000000000000000000" pitchFamily="2" charset="2"/>
              <a:buNone/>
            </a:pPr>
            <a:r>
              <a:rPr lang="zh-CN" altLang="en-US" sz="1400" dirty="0">
                <a:latin typeface="Consolas" panose="020B0609020204030204" charset="0"/>
                <a:cs typeface="Consolas" panose="020B0609020204030204" charset="0"/>
                <a:sym typeface="宋体" panose="02010600030101010101" pitchFamily="2" charset="-122"/>
              </a:rPr>
              <a:t>    s.close()</a:t>
            </a:r>
            <a:endParaRPr lang="zh-CN" altLang="en-US" sz="1400" dirty="0">
              <a:latin typeface="Consolas" panose="020B0609020204030204" charset="0"/>
              <a:cs typeface="Consolas" panose="020B0609020204030204" charset="0"/>
              <a:sym typeface="宋体" panose="02010600030101010101" pitchFamily="2" charset="-122"/>
            </a:endParaRPr>
          </a:p>
        </p:txBody>
      </p:sp>
      <p:sp>
        <p:nvSpPr>
          <p:cNvPr id="2" name="Title 1"/>
          <p:cNvSpPr>
            <a:spLocks noGrp="1"/>
          </p:cNvSpPr>
          <p:nvPr>
            <p:ph type="title"/>
          </p:nvPr>
        </p:nvSpPr>
        <p:spPr>
          <a:xfrm>
            <a:off x="-1270" y="476"/>
            <a:ext cx="9124315" cy="936948"/>
          </a:xfrm>
        </p:spPr>
        <p:txBody>
          <a:bodyPr/>
          <a:lstStyle/>
          <a:p>
            <a:r>
              <a:rPr lang="zh-CN" altLang="en-US" dirty="0">
                <a:sym typeface="+mn-ea"/>
              </a:rPr>
              <a:t>10.3</a:t>
            </a:r>
            <a:r>
              <a:rPr lang="en-US" altLang="zh-CN" dirty="0">
                <a:sym typeface="+mn-ea"/>
              </a:rPr>
              <a:t>.1 </a:t>
            </a:r>
            <a:r>
              <a:rPr lang="zh-CN" altLang="en-US" dirty="0">
                <a:sym typeface="+mn-ea"/>
              </a:rPr>
              <a:t> 简单嗅探器实现</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sym typeface="宋体" panose="02010600030101010101" pitchFamily="2" charset="-122"/>
              </a:rPr>
              <a:t>10.3</a:t>
            </a:r>
            <a:r>
              <a:rPr lang="en-US" altLang="zh-CN" kern="1200" baseline="0" dirty="0">
                <a:latin typeface="+mj-lt"/>
                <a:ea typeface="+mj-ea"/>
                <a:cs typeface="+mj-cs"/>
                <a:sym typeface="宋体" panose="02010600030101010101" pitchFamily="2" charset="-122"/>
              </a:rPr>
              <a:t>.1</a:t>
            </a:r>
            <a:r>
              <a:rPr lang="zh-CN" altLang="en-US" kern="1200" baseline="0" dirty="0">
                <a:latin typeface="+mj-lt"/>
                <a:ea typeface="+mj-ea"/>
                <a:cs typeface="+mj-cs"/>
                <a:sym typeface="宋体" panose="02010600030101010101" pitchFamily="2" charset="-122"/>
              </a:rPr>
              <a:t> 简单嗅探器实现</a:t>
            </a:r>
            <a:endParaRPr lang="zh-CN" altLang="en-US" kern="1200" baseline="0">
              <a:latin typeface="+mj-lt"/>
              <a:ea typeface="+mj-ea"/>
              <a:cs typeface="+mj-cs"/>
            </a:endParaRPr>
          </a:p>
        </p:txBody>
      </p:sp>
      <p:sp>
        <p:nvSpPr>
          <p:cNvPr id="46082" name="内容占位符 2"/>
          <p:cNvSpPr>
            <a:spLocks noGrp="1"/>
          </p:cNvSpPr>
          <p:nvPr>
            <p:ph idx="1"/>
          </p:nvPr>
        </p:nvSpPr>
        <p:spPr/>
        <p:txBody>
          <a:bodyPr anchor="t"/>
          <a:lstStyle/>
          <a:p>
            <a:pPr marL="0" indent="0" defTabSz="914400">
              <a:spcBef>
                <a:spcPts val="0"/>
              </a:spcBef>
              <a:buSzPct val="90000"/>
              <a:buFont typeface="Wingdings" panose="05000000000000000000" pitchFamily="2" charset="2"/>
              <a:buNone/>
            </a:pPr>
            <a:r>
              <a:rPr lang="zh-CN" altLang="en-US" sz="1600">
                <a:latin typeface="Consolas" panose="020B0609020204030204" charset="0"/>
                <a:cs typeface="Consolas" panose="020B0609020204030204" charset="0"/>
              </a:rPr>
              <a:t>t = threading.Thread(target=main)       </a:t>
            </a:r>
            <a:r>
              <a:rPr lang="en-US" altLang="zh-CN" sz="1600">
                <a:latin typeface="Consolas" panose="020B0609020204030204" charset="0"/>
                <a:cs typeface="Consolas" panose="020B0609020204030204" charset="0"/>
              </a:rPr>
              <a:t># </a:t>
            </a:r>
            <a:r>
              <a:rPr lang="zh-CN" altLang="en-US" sz="1600">
                <a:latin typeface="Consolas" panose="020B0609020204030204" charset="0"/>
                <a:cs typeface="Consolas" panose="020B0609020204030204" charset="0"/>
              </a:rPr>
              <a:t>创建线程</a:t>
            </a:r>
            <a:endParaRPr lang="zh-CN" altLang="en-US" sz="16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600">
                <a:latin typeface="Consolas" panose="020B0609020204030204" charset="0"/>
                <a:cs typeface="Consolas" panose="020B0609020204030204" charset="0"/>
              </a:rPr>
              <a:t>t.start()                               </a:t>
            </a:r>
            <a:r>
              <a:rPr lang="en-US" altLang="zh-CN" sz="1600">
                <a:latin typeface="Consolas" panose="020B0609020204030204" charset="0"/>
                <a:cs typeface="Consolas" panose="020B0609020204030204" charset="0"/>
              </a:rPr>
              <a:t># </a:t>
            </a:r>
            <a:r>
              <a:rPr lang="zh-CN" altLang="en-US" sz="1600">
                <a:latin typeface="Consolas" panose="020B0609020204030204" charset="0"/>
                <a:cs typeface="Consolas" panose="020B0609020204030204" charset="0"/>
              </a:rPr>
              <a:t>启动线程，开始嗅探</a:t>
            </a:r>
            <a:endParaRPr lang="zh-CN" altLang="en-US" sz="16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600">
                <a:latin typeface="Consolas" panose="020B0609020204030204" charset="0"/>
                <a:cs typeface="Consolas" panose="020B0609020204030204" charset="0"/>
              </a:rPr>
              <a:t>time.sleep(60)                          </a:t>
            </a:r>
            <a:r>
              <a:rPr lang="en-US" altLang="zh-CN" sz="1600">
                <a:latin typeface="Consolas" panose="020B0609020204030204" charset="0"/>
                <a:cs typeface="Consolas" panose="020B0609020204030204" charset="0"/>
              </a:rPr>
              <a:t># </a:t>
            </a:r>
            <a:r>
              <a:rPr lang="zh-CN" altLang="en-US" sz="1600">
                <a:latin typeface="Consolas" panose="020B0609020204030204" charset="0"/>
                <a:cs typeface="Consolas" panose="020B0609020204030204" charset="0"/>
              </a:rPr>
              <a:t>主线程等待</a:t>
            </a:r>
            <a:r>
              <a:rPr lang="en-US" altLang="zh-CN" sz="1600">
                <a:latin typeface="Consolas" panose="020B0609020204030204" charset="0"/>
                <a:cs typeface="Consolas" panose="020B0609020204030204" charset="0"/>
              </a:rPr>
              <a:t>60</a:t>
            </a:r>
            <a:r>
              <a:rPr lang="zh-CN" altLang="en-US" sz="1600">
                <a:latin typeface="Consolas" panose="020B0609020204030204" charset="0"/>
                <a:cs typeface="Consolas" panose="020B0609020204030204" charset="0"/>
              </a:rPr>
              <a:t>秒</a:t>
            </a:r>
            <a:endParaRPr lang="zh-CN" altLang="en-US" sz="16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600">
                <a:latin typeface="Consolas" panose="020B0609020204030204" charset="0"/>
                <a:cs typeface="Consolas" panose="020B0609020204030204" charset="0"/>
              </a:rPr>
              <a:t>flag = 0</a:t>
            </a:r>
            <a:endParaRPr lang="zh-CN" altLang="en-US" sz="16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600">
                <a:latin typeface="Consolas" panose="020B0609020204030204" charset="0"/>
                <a:cs typeface="Consolas" panose="020B0609020204030204" charset="0"/>
              </a:rPr>
              <a:t>t.join()                                </a:t>
            </a:r>
            <a:r>
              <a:rPr lang="en-US" altLang="zh-CN" sz="1600">
                <a:latin typeface="Consolas" panose="020B0609020204030204" charset="0"/>
                <a:cs typeface="Consolas" panose="020B0609020204030204" charset="0"/>
              </a:rPr>
              <a:t># </a:t>
            </a:r>
            <a:r>
              <a:rPr lang="zh-CN" altLang="en-US" sz="1600">
                <a:latin typeface="Consolas" panose="020B0609020204030204" charset="0"/>
                <a:cs typeface="Consolas" panose="020B0609020204030204" charset="0"/>
              </a:rPr>
              <a:t>等待子线程结束</a:t>
            </a:r>
            <a:endParaRPr lang="zh-CN" altLang="en-US" sz="16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600">
                <a:latin typeface="Consolas" panose="020B0609020204030204" charset="0"/>
                <a:cs typeface="Consolas" panose="020B0609020204030204" charset="0"/>
              </a:rPr>
              <a:t>for item in activeDegree.items():</a:t>
            </a:r>
            <a:endParaRPr lang="zh-CN" altLang="en-US" sz="16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600">
                <a:latin typeface="Consolas" panose="020B0609020204030204" charset="0"/>
                <a:cs typeface="Consolas" panose="020B0609020204030204" charset="0"/>
              </a:rPr>
              <a:t>    print(item)</a:t>
            </a:r>
            <a:endParaRPr lang="zh-CN" altLang="en-US" sz="1600">
              <a:latin typeface="Consolas" panose="020B0609020204030204" charset="0"/>
              <a:cs typeface="Consolas" panose="020B06090202040302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kern="1200" baseline="0">
                <a:latin typeface="+mj-lt"/>
                <a:ea typeface="+mj-ea"/>
                <a:cs typeface="+mj-cs"/>
              </a:rPr>
              <a:t>10.3.2  </a:t>
            </a:r>
            <a:r>
              <a:rPr lang="zh-CN" altLang="en-US" kern="1200" baseline="0">
                <a:latin typeface="+mj-lt"/>
                <a:ea typeface="+mj-ea"/>
                <a:cs typeface="+mj-cs"/>
              </a:rPr>
              <a:t>多进程端口扫描器</a:t>
            </a:r>
            <a:endParaRPr lang="zh-CN" altLang="en-US" kern="1200" baseline="0">
              <a:latin typeface="+mj-lt"/>
              <a:ea typeface="+mj-ea"/>
              <a:cs typeface="+mj-cs"/>
            </a:endParaRPr>
          </a:p>
        </p:txBody>
      </p:sp>
      <p:sp>
        <p:nvSpPr>
          <p:cNvPr id="47106" name="内容占位符 2"/>
          <p:cNvSpPr>
            <a:spLocks noGrp="1"/>
          </p:cNvSpPr>
          <p:nvPr>
            <p:ph idx="1"/>
          </p:nvPr>
        </p:nvSpPr>
        <p:spPr/>
        <p:txBody>
          <a:bodyPr anchor="t"/>
          <a:lstStyle/>
          <a:p>
            <a:pPr defTabSz="914400" fontAlgn="base">
              <a:lnSpc>
                <a:spcPct val="150000"/>
              </a:lnSpc>
              <a:spcBef>
                <a:spcPct val="0"/>
              </a:spcBef>
              <a:buSzPct val="90000"/>
              <a:buFont typeface="Wingdings" panose="05000000000000000000" charset="0"/>
              <a:buChar char=""/>
            </a:pPr>
            <a:r>
              <a:rPr lang="zh-CN" altLang="en-US" sz="1800" strike="noStrike" noProof="1"/>
              <a:t>一般而言，绝大多数成功的网络攻击都是以端口扫描开始的。在网络安全和黑客领域，端口扫描是经常用到的技术，可以探测指定主机上是否开放了特定端口，进一步判断主机上是否运行某些重要的网络服务，最终判断是否存在潜在的安全漏洞，从一定意义上讲也属于系统运维的范畴。</a:t>
            </a:r>
            <a:endParaRPr lang="zh-CN" altLang="en-US" sz="1800" strike="noStrike" noProof="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10.3.2  </a:t>
            </a:r>
            <a:r>
              <a:rPr lang="zh-CN" altLang="en-US">
                <a:sym typeface="+mn-ea"/>
              </a:rPr>
              <a:t>多进程端口扫描器</a:t>
            </a:r>
            <a:endParaRPr lang="zh-CN" altLang="en-US"/>
          </a:p>
        </p:txBody>
      </p:sp>
      <p:sp>
        <p:nvSpPr>
          <p:cNvPr id="3" name="内容占位符 2"/>
          <p:cNvSpPr>
            <a:spLocks noGrp="1"/>
          </p:cNvSpPr>
          <p:nvPr>
            <p:ph idx="1"/>
          </p:nvPr>
        </p:nvSpPr>
        <p:spPr/>
        <p:txBody>
          <a:bodyPr/>
          <a:p>
            <a:pPr defTabSz="914400" fontAlgn="base">
              <a:lnSpc>
                <a:spcPct val="150000"/>
              </a:lnSpc>
              <a:spcBef>
                <a:spcPct val="0"/>
              </a:spcBef>
              <a:buSzPct val="90000"/>
              <a:buFont typeface="Arial" panose="020B0604020202020204" pitchFamily="34" charset="0"/>
              <a:buChar char="•"/>
            </a:pPr>
            <a:r>
              <a:rPr lang="zh-CN" altLang="en-US" sz="1800" b="1">
                <a:effectLst/>
                <a:sym typeface="+mn-ea"/>
              </a:rPr>
              <a:t>例</a:t>
            </a:r>
            <a:r>
              <a:rPr lang="en-US" altLang="zh-CN" sz="1800" b="1">
                <a:effectLst/>
                <a:sym typeface="+mn-ea"/>
              </a:rPr>
              <a:t>10-4</a:t>
            </a:r>
            <a:r>
              <a:rPr lang="en-US" altLang="zh-CN" sz="1800">
                <a:effectLst/>
                <a:sym typeface="+mn-ea"/>
              </a:rPr>
              <a:t>  </a:t>
            </a:r>
            <a:r>
              <a:rPr lang="zh-CN" altLang="en-US" sz="1800">
                <a:effectLst/>
                <a:sym typeface="+mn-ea"/>
              </a:rPr>
              <a:t>多进程端口扫描程序。</a:t>
            </a:r>
            <a:endParaRPr lang="zh-CN" altLang="en-US" sz="1800" strike="noStrike" noProof="1">
              <a:effectLst/>
              <a:sym typeface="+mn-ea"/>
            </a:endParaRPr>
          </a:p>
          <a:p>
            <a:pPr marL="0" indent="0" defTabSz="914400" fontAlgn="base">
              <a:lnSpc>
                <a:spcPct val="150000"/>
              </a:lnSpc>
              <a:spcBef>
                <a:spcPct val="0"/>
              </a:spcBef>
              <a:buSzPct val="90000"/>
              <a:buFont typeface="Wingdings" panose="05000000000000000000" charset="0"/>
              <a:buNone/>
            </a:pPr>
            <a:r>
              <a:rPr lang="zh-CN" altLang="en-US" sz="1800">
                <a:sym typeface="+mn-ea"/>
                <a:hlinkClick r:id="rId1" action="ppaction://hlinkfile"/>
              </a:rPr>
              <a:t>code\port_scan.py</a:t>
            </a:r>
            <a:endParaRPr lang="zh-CN" altLang="en-US" sz="1800" strike="noStrike" noProof="1"/>
          </a:p>
          <a:p>
            <a:pPr marL="0" indent="0">
              <a:buNone/>
            </a:pPr>
            <a:endParaRPr lang="zh-CN" altLang="en-US"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10.3.3  </a:t>
            </a:r>
            <a:r>
              <a:rPr lang="zh-CN" altLang="en-US">
                <a:sym typeface="+mn-ea"/>
              </a:rPr>
              <a:t>查看本机所有联网程序信息</a:t>
            </a:r>
            <a:endParaRPr lang="zh-CN" altLang="en-US" dirty="0"/>
          </a:p>
        </p:txBody>
      </p:sp>
      <p:sp>
        <p:nvSpPr>
          <p:cNvPr id="3" name="内容占位符 2"/>
          <p:cNvSpPr>
            <a:spLocks noGrp="1"/>
          </p:cNvSpPr>
          <p:nvPr>
            <p:ph idx="1"/>
          </p:nvPr>
        </p:nvSpPr>
        <p:spPr/>
        <p:txBody>
          <a:bodyPr/>
          <a:lstStyle/>
          <a:p>
            <a:r>
              <a:rPr lang="zh-CN" altLang="en-US" sz="1800" b="1" dirty="0" smtClean="0"/>
              <a:t>例</a:t>
            </a:r>
            <a:r>
              <a:rPr lang="en-US" altLang="zh-CN" sz="1800" b="1" dirty="0" smtClean="0"/>
              <a:t>10-5</a:t>
            </a:r>
            <a:r>
              <a:rPr lang="en-US" altLang="zh-CN" sz="1800" dirty="0" smtClean="0"/>
              <a:t>  </a:t>
            </a:r>
            <a:r>
              <a:rPr lang="zh-CN" altLang="en-US" sz="1800" dirty="0" smtClean="0"/>
              <a:t>获取本机所有联网应用程序的信息。</a:t>
            </a:r>
            <a:endParaRPr lang="en-US" altLang="zh-CN" sz="1800" dirty="0" smtClean="0"/>
          </a:p>
          <a:p>
            <a:pPr marL="0" indent="0">
              <a:spcBef>
                <a:spcPts val="0"/>
              </a:spcBef>
              <a:buNone/>
            </a:pPr>
            <a:r>
              <a:rPr lang="en-US" altLang="zh-CN" sz="1400" dirty="0" smtClean="0">
                <a:latin typeface="Consolas" panose="020B0609020204030204" charset="0"/>
                <a:cs typeface="Consolas" panose="020B0609020204030204" charset="0"/>
              </a:rPr>
              <a:t>from </a:t>
            </a:r>
            <a:r>
              <a:rPr lang="en-US" altLang="zh-CN" sz="1400" dirty="0" err="1" smtClean="0">
                <a:latin typeface="Consolas" panose="020B0609020204030204" charset="0"/>
                <a:cs typeface="Consolas" panose="020B0609020204030204" charset="0"/>
              </a:rPr>
              <a:t>os.path</a:t>
            </a:r>
            <a:r>
              <a:rPr lang="en-US" altLang="zh-CN" sz="1400" dirty="0" smtClean="0">
                <a:latin typeface="Consolas" panose="020B0609020204030204" charset="0"/>
                <a:cs typeface="Consolas" panose="020B0609020204030204" charset="0"/>
              </a:rPr>
              <a:t> import </a:t>
            </a:r>
            <a:r>
              <a:rPr lang="en-US" altLang="zh-CN" sz="1400" dirty="0" err="1" smtClean="0">
                <a:latin typeface="Consolas" panose="020B0609020204030204" charset="0"/>
                <a:cs typeface="Consolas" panose="020B0609020204030204" charset="0"/>
              </a:rPr>
              <a:t>basename</a:t>
            </a:r>
            <a:endParaRPr lang="en-US" altLang="zh-CN" sz="1400" dirty="0" smtClean="0">
              <a:latin typeface="Consolas" panose="020B0609020204030204" charset="0"/>
              <a:cs typeface="Consolas" panose="020B0609020204030204" charset="0"/>
            </a:endParaRPr>
          </a:p>
          <a:p>
            <a:pPr marL="0" indent="0">
              <a:spcBef>
                <a:spcPts val="0"/>
              </a:spcBef>
              <a:buNone/>
            </a:pPr>
            <a:r>
              <a:rPr lang="en-US" altLang="zh-CN" sz="1400" dirty="0" smtClean="0">
                <a:latin typeface="Consolas" panose="020B0609020204030204" charset="0"/>
                <a:cs typeface="Consolas" panose="020B0609020204030204" charset="0"/>
              </a:rPr>
              <a:t>from </a:t>
            </a:r>
            <a:r>
              <a:rPr lang="en-US" altLang="zh-CN" sz="1400" dirty="0" err="1" smtClean="0">
                <a:latin typeface="Consolas" panose="020B0609020204030204" charset="0"/>
                <a:cs typeface="Consolas" panose="020B0609020204030204" charset="0"/>
              </a:rPr>
              <a:t>psutil</a:t>
            </a:r>
            <a:r>
              <a:rPr lang="en-US" altLang="zh-CN" sz="1400" dirty="0" smtClean="0">
                <a:latin typeface="Consolas" panose="020B0609020204030204" charset="0"/>
                <a:cs typeface="Consolas" panose="020B0609020204030204" charset="0"/>
              </a:rPr>
              <a:t> import </a:t>
            </a:r>
            <a:r>
              <a:rPr lang="en-US" altLang="zh-CN" sz="1400" dirty="0" err="1" smtClean="0">
                <a:latin typeface="Consolas" panose="020B0609020204030204" charset="0"/>
                <a:cs typeface="Consolas" panose="020B0609020204030204" charset="0"/>
              </a:rPr>
              <a:t>net_connections</a:t>
            </a:r>
            <a:r>
              <a:rPr lang="en-US" altLang="zh-CN" sz="1400" dirty="0" smtClean="0">
                <a:latin typeface="Consolas" panose="020B0609020204030204" charset="0"/>
                <a:cs typeface="Consolas" panose="020B0609020204030204" charset="0"/>
              </a:rPr>
              <a:t>, Process</a:t>
            </a:r>
            <a:endParaRPr lang="en-US" altLang="zh-CN" sz="1400" dirty="0" smtClean="0">
              <a:latin typeface="Consolas" panose="020B0609020204030204" charset="0"/>
              <a:cs typeface="Consolas" panose="020B0609020204030204" charset="0"/>
            </a:endParaRPr>
          </a:p>
          <a:p>
            <a:pPr marL="0" indent="0">
              <a:spcBef>
                <a:spcPts val="0"/>
              </a:spcBef>
              <a:buNone/>
            </a:pPr>
            <a:endParaRPr lang="en-US" altLang="zh-CN" sz="1400" dirty="0" smtClean="0">
              <a:latin typeface="Consolas" panose="020B0609020204030204" charset="0"/>
              <a:cs typeface="Consolas" panose="020B0609020204030204" charset="0"/>
            </a:endParaRPr>
          </a:p>
          <a:p>
            <a:pPr marL="0" indent="0">
              <a:spcBef>
                <a:spcPts val="0"/>
              </a:spcBef>
              <a:buNone/>
            </a:pPr>
            <a:r>
              <a:rPr lang="en-US" altLang="zh-CN" sz="1400" dirty="0" smtClean="0">
                <a:latin typeface="Consolas" panose="020B0609020204030204" charset="0"/>
                <a:cs typeface="Consolas" panose="020B0609020204030204" charset="0"/>
              </a:rPr>
              <a:t>for conn in </a:t>
            </a:r>
            <a:r>
              <a:rPr lang="en-US" altLang="zh-CN" sz="1400" dirty="0" err="1" smtClean="0">
                <a:latin typeface="Consolas" panose="020B0609020204030204" charset="0"/>
                <a:cs typeface="Consolas" panose="020B0609020204030204" charset="0"/>
              </a:rPr>
              <a:t>net_connections</a:t>
            </a:r>
            <a:r>
              <a:rPr lang="en-US" altLang="zh-CN" sz="1400" dirty="0" smtClean="0">
                <a:latin typeface="Consolas" panose="020B0609020204030204" charset="0"/>
                <a:cs typeface="Consolas" panose="020B0609020204030204" charset="0"/>
              </a:rPr>
              <a:t>('all'):</a:t>
            </a:r>
            <a:endParaRPr lang="en-US" altLang="zh-CN" sz="1400" dirty="0" smtClean="0">
              <a:latin typeface="Consolas" panose="020B0609020204030204" charset="0"/>
              <a:cs typeface="Consolas" panose="020B0609020204030204" charset="0"/>
            </a:endParaRPr>
          </a:p>
          <a:p>
            <a:pPr marL="0" indent="0">
              <a:spcBef>
                <a:spcPts val="0"/>
              </a:spcBef>
              <a:buNone/>
            </a:pPr>
            <a:r>
              <a:rPr lang="en-US" altLang="zh-CN" sz="1400" dirty="0" smtClean="0">
                <a:latin typeface="Consolas" panose="020B0609020204030204" charset="0"/>
                <a:cs typeface="Consolas" panose="020B0609020204030204" charset="0"/>
              </a:rPr>
              <a:t>    </a:t>
            </a:r>
            <a:r>
              <a:rPr lang="en-US" altLang="zh-CN" sz="1400" dirty="0" err="1" smtClean="0">
                <a:latin typeface="Consolas" panose="020B0609020204030204" charset="0"/>
                <a:cs typeface="Consolas" panose="020B0609020204030204" charset="0"/>
              </a:rPr>
              <a:t>laddr</a:t>
            </a:r>
            <a:r>
              <a:rPr lang="en-US" altLang="zh-CN" sz="1400" dirty="0" smtClean="0">
                <a:latin typeface="Consolas" panose="020B0609020204030204" charset="0"/>
                <a:cs typeface="Consolas" panose="020B0609020204030204" charset="0"/>
              </a:rPr>
              <a:t>, </a:t>
            </a:r>
            <a:r>
              <a:rPr lang="en-US" altLang="zh-CN" sz="1400" dirty="0" err="1" smtClean="0">
                <a:latin typeface="Consolas" panose="020B0609020204030204" charset="0"/>
                <a:cs typeface="Consolas" panose="020B0609020204030204" charset="0"/>
              </a:rPr>
              <a:t>raddr</a:t>
            </a:r>
            <a:r>
              <a:rPr lang="en-US" altLang="zh-CN" sz="1400" dirty="0" smtClean="0">
                <a:latin typeface="Consolas" panose="020B0609020204030204" charset="0"/>
                <a:cs typeface="Consolas" panose="020B0609020204030204" charset="0"/>
              </a:rPr>
              <a:t>, status, </a:t>
            </a:r>
            <a:r>
              <a:rPr lang="en-US" altLang="zh-CN" sz="1400" dirty="0" err="1" smtClean="0">
                <a:latin typeface="Consolas" panose="020B0609020204030204" charset="0"/>
                <a:cs typeface="Consolas" panose="020B0609020204030204" charset="0"/>
              </a:rPr>
              <a:t>pid</a:t>
            </a:r>
            <a:r>
              <a:rPr lang="en-US" altLang="zh-CN" sz="1400" dirty="0" smtClean="0">
                <a:latin typeface="Consolas" panose="020B0609020204030204" charset="0"/>
                <a:cs typeface="Consolas" panose="020B0609020204030204" charset="0"/>
              </a:rPr>
              <a:t> = conn[3:]</a:t>
            </a:r>
            <a:endParaRPr lang="en-US" altLang="zh-CN" sz="1400" dirty="0" smtClean="0">
              <a:latin typeface="Consolas" panose="020B0609020204030204" charset="0"/>
              <a:cs typeface="Consolas" panose="020B0609020204030204" charset="0"/>
            </a:endParaRPr>
          </a:p>
          <a:p>
            <a:pPr marL="0" indent="0">
              <a:spcBef>
                <a:spcPts val="0"/>
              </a:spcBef>
              <a:buNone/>
            </a:pPr>
            <a:r>
              <a:rPr lang="en-US" altLang="zh-CN" sz="1400" dirty="0" smtClean="0">
                <a:latin typeface="Consolas" panose="020B0609020204030204" charset="0"/>
                <a:cs typeface="Consolas" panose="020B0609020204030204" charset="0"/>
              </a:rPr>
              <a:t>    if not </a:t>
            </a:r>
            <a:r>
              <a:rPr lang="en-US" altLang="zh-CN" sz="1400" dirty="0" err="1" smtClean="0">
                <a:latin typeface="Consolas" panose="020B0609020204030204" charset="0"/>
                <a:cs typeface="Consolas" panose="020B0609020204030204" charset="0"/>
              </a:rPr>
              <a:t>raddr</a:t>
            </a:r>
            <a:r>
              <a:rPr lang="en-US" altLang="zh-CN" sz="1400" dirty="0" smtClean="0">
                <a:latin typeface="Consolas" panose="020B0609020204030204" charset="0"/>
                <a:cs typeface="Consolas" panose="020B0609020204030204" charset="0"/>
              </a:rPr>
              <a:t>:continue</a:t>
            </a:r>
            <a:endParaRPr lang="en-US" altLang="zh-CN" sz="1400" dirty="0" smtClean="0">
              <a:latin typeface="Consolas" panose="020B0609020204030204" charset="0"/>
              <a:cs typeface="Consolas" panose="020B0609020204030204" charset="0"/>
            </a:endParaRPr>
          </a:p>
          <a:p>
            <a:pPr marL="0" indent="0">
              <a:spcBef>
                <a:spcPts val="0"/>
              </a:spcBef>
              <a:buNone/>
            </a:pPr>
            <a:r>
              <a:rPr lang="en-US" altLang="zh-CN" sz="1400" dirty="0" smtClean="0">
                <a:latin typeface="Consolas" panose="020B0609020204030204" charset="0"/>
                <a:cs typeface="Consolas" panose="020B0609020204030204" charset="0"/>
              </a:rPr>
              <a:t>    try:</a:t>
            </a:r>
            <a:endParaRPr lang="en-US" altLang="zh-CN" sz="1400" dirty="0" smtClean="0">
              <a:latin typeface="Consolas" panose="020B0609020204030204" charset="0"/>
              <a:cs typeface="Consolas" panose="020B0609020204030204" charset="0"/>
            </a:endParaRPr>
          </a:p>
          <a:p>
            <a:pPr marL="0" indent="0">
              <a:spcBef>
                <a:spcPts val="0"/>
              </a:spcBef>
              <a:buNone/>
            </a:pPr>
            <a:r>
              <a:rPr lang="en-US" altLang="zh-CN" sz="1400" dirty="0" smtClean="0">
                <a:latin typeface="Consolas" panose="020B0609020204030204" charset="0"/>
                <a:cs typeface="Consolas" panose="020B0609020204030204" charset="0"/>
              </a:rPr>
              <a:t>        filename = </a:t>
            </a:r>
            <a:r>
              <a:rPr lang="en-US" altLang="zh-CN" sz="1400" dirty="0" err="1" smtClean="0">
                <a:latin typeface="Consolas" panose="020B0609020204030204" charset="0"/>
                <a:cs typeface="Consolas" panose="020B0609020204030204" charset="0"/>
              </a:rPr>
              <a:t>basename</a:t>
            </a:r>
            <a:r>
              <a:rPr lang="en-US" altLang="zh-CN" sz="1400" dirty="0" smtClean="0">
                <a:latin typeface="Consolas" panose="020B0609020204030204" charset="0"/>
                <a:cs typeface="Consolas" panose="020B0609020204030204" charset="0"/>
              </a:rPr>
              <a:t>(Process(</a:t>
            </a:r>
            <a:r>
              <a:rPr lang="en-US" altLang="zh-CN" sz="1400" dirty="0" err="1" smtClean="0">
                <a:latin typeface="Consolas" panose="020B0609020204030204" charset="0"/>
                <a:cs typeface="Consolas" panose="020B0609020204030204" charset="0"/>
              </a:rPr>
              <a:t>pid</a:t>
            </a:r>
            <a:r>
              <a:rPr lang="en-US" altLang="zh-CN" sz="1400" dirty="0" smtClean="0">
                <a:latin typeface="Consolas" panose="020B0609020204030204" charset="0"/>
                <a:cs typeface="Consolas" panose="020B0609020204030204" charset="0"/>
              </a:rPr>
              <a:t>).exe())</a:t>
            </a:r>
            <a:endParaRPr lang="en-US" altLang="zh-CN" sz="1400" dirty="0" smtClean="0">
              <a:latin typeface="Consolas" panose="020B0609020204030204" charset="0"/>
              <a:cs typeface="Consolas" panose="020B0609020204030204" charset="0"/>
            </a:endParaRPr>
          </a:p>
          <a:p>
            <a:pPr marL="0" indent="0">
              <a:spcBef>
                <a:spcPts val="0"/>
              </a:spcBef>
              <a:buNone/>
            </a:pPr>
            <a:r>
              <a:rPr lang="en-US" altLang="zh-CN" sz="1400" dirty="0" smtClean="0">
                <a:latin typeface="Consolas" panose="020B0609020204030204" charset="0"/>
                <a:cs typeface="Consolas" panose="020B0609020204030204" charset="0"/>
              </a:rPr>
              <a:t>    except:pass</a:t>
            </a:r>
            <a:endParaRPr lang="en-US" altLang="zh-CN" sz="1400" dirty="0" smtClean="0">
              <a:latin typeface="Consolas" panose="020B0609020204030204" charset="0"/>
              <a:cs typeface="Consolas" panose="020B0609020204030204" charset="0"/>
            </a:endParaRPr>
          </a:p>
          <a:p>
            <a:pPr marL="0" indent="0">
              <a:spcBef>
                <a:spcPts val="0"/>
              </a:spcBef>
              <a:buNone/>
            </a:pPr>
            <a:r>
              <a:rPr lang="en-US" altLang="zh-CN" sz="1400" dirty="0" smtClean="0">
                <a:latin typeface="Consolas" panose="020B0609020204030204" charset="0"/>
                <a:cs typeface="Consolas" panose="020B0609020204030204" charset="0"/>
              </a:rPr>
              <a:t>    else:</a:t>
            </a:r>
            <a:endParaRPr lang="en-US" altLang="zh-CN" sz="1400" dirty="0" smtClean="0">
              <a:latin typeface="Consolas" panose="020B0609020204030204" charset="0"/>
              <a:cs typeface="Consolas" panose="020B0609020204030204" charset="0"/>
            </a:endParaRPr>
          </a:p>
          <a:p>
            <a:pPr marL="0" indent="0">
              <a:spcBef>
                <a:spcPts val="0"/>
              </a:spcBef>
              <a:buNone/>
            </a:pPr>
            <a:r>
              <a:rPr lang="en-US" altLang="zh-CN" sz="1400" dirty="0" smtClean="0">
                <a:latin typeface="Consolas" panose="020B0609020204030204" charset="0"/>
                <a:cs typeface="Consolas" panose="020B0609020204030204" charset="0"/>
              </a:rPr>
              <a:t>        </a:t>
            </a:r>
            <a:r>
              <a:rPr lang="en-US" altLang="zh-CN" sz="1400" dirty="0" err="1" smtClean="0">
                <a:latin typeface="Consolas" panose="020B0609020204030204" charset="0"/>
                <a:cs typeface="Consolas" panose="020B0609020204030204" charset="0"/>
              </a:rPr>
              <a:t>msg</a:t>
            </a:r>
            <a:r>
              <a:rPr lang="en-US" altLang="zh-CN" sz="1400" dirty="0" smtClean="0">
                <a:latin typeface="Consolas" panose="020B0609020204030204" charset="0"/>
                <a:cs typeface="Consolas" panose="020B0609020204030204" charset="0"/>
              </a:rPr>
              <a:t> = '''\n</a:t>
            </a:r>
            <a:r>
              <a:rPr lang="zh-CN" altLang="en-US" sz="1400" dirty="0" smtClean="0">
                <a:latin typeface="Consolas" panose="020B0609020204030204" charset="0"/>
                <a:cs typeface="Consolas" panose="020B0609020204030204" charset="0"/>
              </a:rPr>
              <a:t>程序文件名：</a:t>
            </a:r>
            <a:r>
              <a:rPr lang="en-US" altLang="zh-CN" sz="1400" dirty="0" smtClean="0">
                <a:latin typeface="Consolas" panose="020B0609020204030204" charset="0"/>
                <a:cs typeface="Consolas" panose="020B0609020204030204" charset="0"/>
              </a:rPr>
              <a:t>{}</a:t>
            </a:r>
            <a:endParaRPr lang="en-US" altLang="zh-CN" sz="1400" dirty="0" smtClean="0">
              <a:latin typeface="Consolas" panose="020B0609020204030204" charset="0"/>
              <a:cs typeface="Consolas" panose="020B0609020204030204" charset="0"/>
            </a:endParaRPr>
          </a:p>
          <a:p>
            <a:pPr marL="0" indent="0">
              <a:spcBef>
                <a:spcPts val="0"/>
              </a:spcBef>
              <a:buNone/>
            </a:pPr>
            <a:r>
              <a:rPr lang="zh-CN" altLang="en-US" sz="1400" dirty="0" smtClean="0">
                <a:latin typeface="Consolas" panose="020B0609020204030204" charset="0"/>
                <a:cs typeface="Consolas" panose="020B0609020204030204" charset="0"/>
              </a:rPr>
              <a:t>本地地址：</a:t>
            </a:r>
            <a:r>
              <a:rPr lang="en-US" altLang="zh-CN" sz="1400" dirty="0" smtClean="0">
                <a:latin typeface="Consolas" panose="020B0609020204030204" charset="0"/>
                <a:cs typeface="Consolas" panose="020B0609020204030204" charset="0"/>
              </a:rPr>
              <a:t>{}</a:t>
            </a:r>
            <a:endParaRPr lang="en-US" altLang="zh-CN" sz="1400" dirty="0" smtClean="0">
              <a:latin typeface="Consolas" panose="020B0609020204030204" charset="0"/>
              <a:cs typeface="Consolas" panose="020B0609020204030204" charset="0"/>
            </a:endParaRPr>
          </a:p>
          <a:p>
            <a:pPr marL="0" indent="0">
              <a:spcBef>
                <a:spcPts val="0"/>
              </a:spcBef>
              <a:buNone/>
            </a:pPr>
            <a:r>
              <a:rPr lang="zh-CN" altLang="en-US" sz="1400" dirty="0" smtClean="0">
                <a:latin typeface="Consolas" panose="020B0609020204030204" charset="0"/>
                <a:cs typeface="Consolas" panose="020B0609020204030204" charset="0"/>
              </a:rPr>
              <a:t>远程地址：</a:t>
            </a:r>
            <a:r>
              <a:rPr lang="en-US" altLang="zh-CN" sz="1400" dirty="0" smtClean="0">
                <a:latin typeface="Consolas" panose="020B0609020204030204" charset="0"/>
                <a:cs typeface="Consolas" panose="020B0609020204030204" charset="0"/>
              </a:rPr>
              <a:t>{}</a:t>
            </a:r>
            <a:endParaRPr lang="en-US" altLang="zh-CN" sz="1400" dirty="0" smtClean="0">
              <a:latin typeface="Consolas" panose="020B0609020204030204" charset="0"/>
              <a:cs typeface="Consolas" panose="020B0609020204030204" charset="0"/>
            </a:endParaRPr>
          </a:p>
          <a:p>
            <a:pPr marL="0" indent="0">
              <a:spcBef>
                <a:spcPts val="0"/>
              </a:spcBef>
              <a:buNone/>
            </a:pPr>
            <a:r>
              <a:rPr lang="zh-CN" altLang="en-US" sz="1400" dirty="0" smtClean="0">
                <a:latin typeface="Consolas" panose="020B0609020204030204" charset="0"/>
                <a:cs typeface="Consolas" panose="020B0609020204030204" charset="0"/>
              </a:rPr>
              <a:t>连接状态：</a:t>
            </a:r>
            <a:r>
              <a:rPr lang="en-US" altLang="zh-CN" sz="1400" dirty="0" smtClean="0">
                <a:latin typeface="Consolas" panose="020B0609020204030204" charset="0"/>
                <a:cs typeface="Consolas" panose="020B0609020204030204" charset="0"/>
              </a:rPr>
              <a:t>{}'''.format(filename, </a:t>
            </a:r>
            <a:r>
              <a:rPr lang="en-US" altLang="zh-CN" sz="1400" dirty="0" err="1" smtClean="0">
                <a:latin typeface="Consolas" panose="020B0609020204030204" charset="0"/>
                <a:cs typeface="Consolas" panose="020B0609020204030204" charset="0"/>
              </a:rPr>
              <a:t>laddr</a:t>
            </a:r>
            <a:r>
              <a:rPr lang="en-US" altLang="zh-CN" sz="1400" dirty="0" smtClean="0">
                <a:latin typeface="Consolas" panose="020B0609020204030204" charset="0"/>
                <a:cs typeface="Consolas" panose="020B0609020204030204" charset="0"/>
              </a:rPr>
              <a:t>, </a:t>
            </a:r>
            <a:r>
              <a:rPr lang="en-US" altLang="zh-CN" sz="1400" dirty="0" err="1" smtClean="0">
                <a:latin typeface="Consolas" panose="020B0609020204030204" charset="0"/>
                <a:cs typeface="Consolas" panose="020B0609020204030204" charset="0"/>
              </a:rPr>
              <a:t>raddr</a:t>
            </a:r>
            <a:r>
              <a:rPr lang="en-US" altLang="zh-CN" sz="1400" dirty="0" smtClean="0">
                <a:latin typeface="Consolas" panose="020B0609020204030204" charset="0"/>
                <a:cs typeface="Consolas" panose="020B0609020204030204" charset="0"/>
              </a:rPr>
              <a:t>, status)</a:t>
            </a:r>
            <a:endParaRPr lang="en-US" altLang="zh-CN" sz="1400" dirty="0" smtClean="0">
              <a:latin typeface="Consolas" panose="020B0609020204030204" charset="0"/>
              <a:cs typeface="Consolas" panose="020B0609020204030204" charset="0"/>
            </a:endParaRPr>
          </a:p>
          <a:p>
            <a:pPr marL="0" indent="0">
              <a:spcBef>
                <a:spcPts val="0"/>
              </a:spcBef>
              <a:buNone/>
            </a:pPr>
            <a:r>
              <a:rPr lang="en-US" altLang="zh-CN" sz="1400" dirty="0" smtClean="0">
                <a:latin typeface="Consolas" panose="020B0609020204030204" charset="0"/>
                <a:cs typeface="Consolas" panose="020B0609020204030204" charset="0"/>
              </a:rPr>
              <a:t>        print(</a:t>
            </a:r>
            <a:r>
              <a:rPr lang="en-US" altLang="zh-CN" sz="1400" dirty="0" err="1" smtClean="0">
                <a:latin typeface="Consolas" panose="020B0609020204030204" charset="0"/>
                <a:cs typeface="Consolas" panose="020B0609020204030204" charset="0"/>
              </a:rPr>
              <a:t>msg</a:t>
            </a:r>
            <a:r>
              <a:rPr lang="en-US" altLang="zh-CN" sz="1400" dirty="0" smtClean="0">
                <a:latin typeface="Consolas" panose="020B0609020204030204" charset="0"/>
                <a:cs typeface="Consolas" panose="020B0609020204030204" charset="0"/>
              </a:rPr>
              <a:t>)</a:t>
            </a:r>
            <a:endParaRPr lang="en-US" altLang="zh-CN" sz="1400" dirty="0" smtClean="0">
              <a:latin typeface="Consolas" panose="020B0609020204030204" charset="0"/>
              <a:cs typeface="Consolas" panose="020B0609020204030204" charset="0"/>
            </a:endParaRPr>
          </a:p>
          <a:p>
            <a:pPr marL="0" indent="0">
              <a:buNone/>
            </a:pPr>
            <a:endParaRPr lang="zh-CN" altLang="en-US" sz="1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spcBef>
                <a:spcPts val="0"/>
              </a:spcBef>
              <a:buFont typeface="Arial" panose="020B0604020202020204" pitchFamily="34" charset="0"/>
              <a:buChar char="•"/>
            </a:pPr>
            <a:r>
              <a:rPr lang="zh-CN" altLang="en-US" sz="1800" b="1" strike="noStrike" noProof="1"/>
              <a:t>例</a:t>
            </a:r>
            <a:r>
              <a:rPr lang="en-US" altLang="zh-CN" sz="1800" b="1" strike="noStrike" noProof="1"/>
              <a:t>10-6</a:t>
            </a:r>
            <a:r>
              <a:rPr lang="en-US" altLang="zh-CN" sz="1800" strike="noStrike" noProof="1"/>
              <a:t>  </a:t>
            </a:r>
            <a:r>
              <a:rPr lang="zh-CN" altLang="en-US" sz="1800" strike="noStrike" noProof="1"/>
              <a:t>获取局域网内所有机器IP地址与网卡MAC地址。使用系统命令arp获取ARP表并生成文本文件，然后从文件中读取和解析信息。</a:t>
            </a:r>
            <a:endParaRPr lang="zh-CN" altLang="en-US" sz="1800" strike="noStrike" noProof="1"/>
          </a:p>
          <a:p>
            <a:pPr marL="0" indent="0">
              <a:spcBef>
                <a:spcPts val="0"/>
              </a:spcBef>
              <a:buNone/>
            </a:pPr>
            <a:r>
              <a:rPr lang="zh-CN" altLang="en-US" sz="1400" strike="noStrike" noProof="1">
                <a:latin typeface="Consolas" panose="020B0609020204030204" charset="0"/>
                <a:cs typeface="Consolas" panose="020B0609020204030204" charset="0"/>
              </a:rPr>
              <a:t>import os</a:t>
            </a: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from socket import gethostbyname, gethostname</a:t>
            </a:r>
            <a:endParaRPr lang="zh-CN" altLang="en-US" sz="1400" strike="noStrike" noProof="1">
              <a:latin typeface="Consolas" panose="020B0609020204030204" charset="0"/>
              <a:cs typeface="Consolas" panose="020B0609020204030204" charset="0"/>
            </a:endParaRPr>
          </a:p>
          <a:p>
            <a:pPr marL="0" indent="0">
              <a:spcBef>
                <a:spcPts val="0"/>
              </a:spcBef>
              <a:buNone/>
            </a:pP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 获取本机IP地址</a:t>
            </a: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host = gethostbyname(gethostname())</a:t>
            </a: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 获取ARP表</a:t>
            </a: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os.system('arp -a &gt; temp.txt')</a:t>
            </a: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with open('temp.txt') as fp:</a:t>
            </a: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    for line in fp:</a:t>
            </a: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        line = line.split()[:2]</a:t>
            </a: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        if line and line[0].startswith(host[:4]) and\</a:t>
            </a: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           (not line[0].endswith('255')):</a:t>
            </a:r>
            <a:endParaRPr lang="zh-CN" altLang="en-US" sz="1400" strike="noStrike" noProof="1">
              <a:latin typeface="Consolas" panose="020B0609020204030204" charset="0"/>
              <a:cs typeface="Consolas" panose="020B0609020204030204" charset="0"/>
            </a:endParaRPr>
          </a:p>
          <a:p>
            <a:pPr marL="0" indent="0">
              <a:spcBef>
                <a:spcPts val="0"/>
              </a:spcBef>
              <a:buNone/>
            </a:pPr>
            <a:r>
              <a:rPr lang="zh-CN" altLang="en-US" sz="1400" strike="noStrike" noProof="1">
                <a:latin typeface="Consolas" panose="020B0609020204030204" charset="0"/>
                <a:cs typeface="Consolas" panose="020B0609020204030204" charset="0"/>
              </a:rPr>
              <a:t>            print(':'.join(line))</a:t>
            </a:r>
            <a:endParaRPr lang="zh-CN" altLang="en-US" sz="1400" strike="noStrike" noProof="1">
              <a:latin typeface="Consolas" panose="020B0609020204030204" charset="0"/>
              <a:cs typeface="Consolas" panose="020B0609020204030204" charset="0"/>
            </a:endParaRPr>
          </a:p>
        </p:txBody>
      </p:sp>
      <p:sp>
        <p:nvSpPr>
          <p:cNvPr id="64514" name="Title 3"/>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sz="3200">
                <a:sym typeface="+mn-ea"/>
              </a:rPr>
              <a:t>10.3.4  </a:t>
            </a:r>
            <a:r>
              <a:rPr lang="zh-CN" altLang="en-US" sz="3200">
                <a:sym typeface="+mn-ea"/>
              </a:rPr>
              <a:t>查看局域网内</a:t>
            </a:r>
            <a:r>
              <a:rPr lang="en-US" altLang="zh-CN" sz="3200">
                <a:sym typeface="+mn-ea"/>
              </a:rPr>
              <a:t>IP</a:t>
            </a:r>
            <a:r>
              <a:rPr lang="zh-CN" altLang="en-US" sz="3200">
                <a:sym typeface="+mn-ea"/>
              </a:rPr>
              <a:t>地址与</a:t>
            </a:r>
            <a:r>
              <a:rPr lang="en-US" altLang="zh-CN" sz="3200">
                <a:sym typeface="+mn-ea"/>
              </a:rPr>
              <a:t>MAC</a:t>
            </a:r>
            <a:r>
              <a:rPr lang="zh-CN" altLang="en-US" sz="3200">
                <a:sym typeface="+mn-ea"/>
              </a:rPr>
              <a:t>地址对应关系</a:t>
            </a:r>
            <a:endParaRPr lang="zh-CN" altLang="en-US" sz="3200" kern="1200" baseline="0">
              <a:latin typeface="+mj-lt"/>
              <a:ea typeface="+mj-ea"/>
              <a:cs typeface="+mj-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buFont typeface="Arial" panose="020B0604020202020204" pitchFamily="34" charset="0"/>
              <a:buChar char="•"/>
            </a:pPr>
            <a:r>
              <a:rPr lang="zh-CN" altLang="en-US" sz="1800" b="1" strike="noStrike" noProof="1"/>
              <a:t>例</a:t>
            </a:r>
            <a:r>
              <a:rPr lang="en-US" altLang="zh-CN" sz="1800" b="1" strike="noStrike" noProof="1"/>
              <a:t>10-7</a:t>
            </a:r>
            <a:r>
              <a:rPr lang="en-US" altLang="zh-CN" sz="1800" strike="noStrike" noProof="1"/>
              <a:t>  </a:t>
            </a:r>
            <a:r>
              <a:rPr lang="zh-CN" altLang="en-US" sz="1800" strike="noStrike" noProof="1"/>
              <a:t>编写本机网络流量监视器程序。</a:t>
            </a:r>
            <a:endParaRPr lang="zh-CN" altLang="en-US" sz="1800" strike="noStrike" noProof="1"/>
          </a:p>
          <a:p>
            <a:pPr marL="0" indent="0">
              <a:spcBef>
                <a:spcPts val="0"/>
              </a:spcBef>
              <a:buNone/>
            </a:pPr>
            <a:r>
              <a:rPr lang="zh-CN" altLang="en-US" sz="1200" strike="noStrike" noProof="1">
                <a:latin typeface="Consolas" panose="020B0609020204030204" charset="0"/>
                <a:cs typeface="Consolas" panose="020B0609020204030204" charset="0"/>
              </a:rPr>
              <a:t>import time</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import psutil</a:t>
            </a:r>
            <a:endParaRPr lang="zh-CN" altLang="en-US" sz="1200" strike="noStrike" noProof="1">
              <a:latin typeface="Consolas" panose="020B0609020204030204" charset="0"/>
              <a:cs typeface="Consolas" panose="020B0609020204030204" charset="0"/>
            </a:endParaRPr>
          </a:p>
          <a:p>
            <a:pPr marL="0" indent="0">
              <a:spcBef>
                <a:spcPts val="0"/>
              </a:spcBef>
              <a:buNone/>
            </a:pP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def main():</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 初始流量情况</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traffic_io = psutil.net_io_counters()[:2]</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while True:</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 0.5秒之后再次获取流量情况</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time.sleep(0.5)</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traffic_ioNew = psutil.net_io_counters()[:2]</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diff = traffic_ioNew[0]-traffic_io[0], traffic_ioNew[1]-traffic_io[1]</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 记录新的流量情况，以便下次比较和计算</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traffic_io = traffic_ioNew</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 乘2是因为0.5秒查看一次，除1024是为了把单位变成kb</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diff = tuple(map(lambda x: x*2/1024, diff))</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message = '↑{0[0]:#f} kbytes/s\t↓{0[1]:#f} kbytes/s'.format(diff)</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print(message)</a:t>
            </a:r>
            <a:endParaRPr lang="zh-CN" altLang="en-US" sz="1200" strike="noStrike" noProof="1">
              <a:latin typeface="Consolas" panose="020B0609020204030204" charset="0"/>
              <a:cs typeface="Consolas" panose="020B0609020204030204" charset="0"/>
            </a:endParaRPr>
          </a:p>
          <a:p>
            <a:pPr marL="0" indent="0">
              <a:spcBef>
                <a:spcPts val="0"/>
              </a:spcBef>
              <a:buNone/>
            </a:pPr>
            <a:r>
              <a:rPr lang="en-US" altLang="zh-CN" sz="1200" strike="noStrike" noProof="1">
                <a:latin typeface="Consolas" panose="020B0609020204030204" charset="0"/>
                <a:cs typeface="Consolas" panose="020B0609020204030204" charset="0"/>
              </a:rPr>
              <a:t>main()</a:t>
            </a:r>
            <a:endParaRPr lang="en-US" altLang="zh-CN" sz="1200" strike="noStrike" noProof="1">
              <a:latin typeface="Consolas" panose="020B0609020204030204" charset="0"/>
              <a:cs typeface="Consolas" panose="020B0609020204030204" charset="0"/>
            </a:endParaRPr>
          </a:p>
        </p:txBody>
      </p:sp>
      <p:sp>
        <p:nvSpPr>
          <p:cNvPr id="60418" name="Title 3"/>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a:sym typeface="+mn-ea"/>
              </a:rPr>
              <a:t>10.3.5  </a:t>
            </a:r>
            <a:r>
              <a:rPr lang="zh-CN" altLang="en-US">
                <a:sym typeface="+mn-ea"/>
              </a:rPr>
              <a:t>查看本机网络流量</a:t>
            </a:r>
            <a:endParaRPr lang="zh-CN" altLang="en-US" kern="1200" baseline="0">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10.2  UDP</a:t>
            </a:r>
            <a:r>
              <a:rPr lang="zh-CN" altLang="en-US"/>
              <a:t>和</a:t>
            </a:r>
            <a:r>
              <a:rPr lang="en-US" altLang="zh-CN"/>
              <a:t>TCP</a:t>
            </a:r>
            <a:r>
              <a:rPr lang="zh-CN" altLang="en-US"/>
              <a:t>编程基础</a:t>
            </a:r>
            <a:endParaRPr lang="zh-CN" altLang="en-US"/>
          </a:p>
        </p:txBody>
      </p:sp>
      <p:sp>
        <p:nvSpPr>
          <p:cNvPr id="3" name="内容占位符 2"/>
          <p:cNvSpPr>
            <a:spLocks noGrp="1"/>
          </p:cNvSpPr>
          <p:nvPr>
            <p:ph idx="1"/>
          </p:nvPr>
        </p:nvSpPr>
        <p:spPr/>
        <p:txBody>
          <a:bodyPr/>
          <a:p>
            <a:pPr>
              <a:lnSpc>
                <a:spcPct val="150000"/>
              </a:lnSpc>
              <a:spcBef>
                <a:spcPts val="0"/>
              </a:spcBef>
            </a:pPr>
            <a:r>
              <a:rPr lang="en-US" altLang="zh-CN" sz="2000"/>
              <a:t>Python</a:t>
            </a:r>
            <a:r>
              <a:rPr lang="zh-CN" altLang="en-US" sz="2000"/>
              <a:t>标准库</a:t>
            </a:r>
            <a:r>
              <a:rPr lang="en-US" altLang="zh-CN" sz="2000"/>
              <a:t>socket</a:t>
            </a:r>
            <a:r>
              <a:rPr lang="zh-CN" altLang="en-US" sz="2000"/>
              <a:t>提供了套接字编程的大部分功能，支持使用</a:t>
            </a:r>
            <a:r>
              <a:rPr lang="en-US" altLang="zh-CN" sz="2000"/>
              <a:t>UDP</a:t>
            </a:r>
            <a:r>
              <a:rPr lang="zh-CN" altLang="en-US" sz="2000"/>
              <a:t>和</a:t>
            </a:r>
            <a:r>
              <a:rPr lang="en-US" altLang="zh-CN" sz="2000"/>
              <a:t>TCP</a:t>
            </a:r>
            <a:r>
              <a:rPr lang="zh-CN" altLang="en-US" sz="2000"/>
              <a:t>协议进行网络通信。</a:t>
            </a:r>
            <a:endParaRPr lang="zh-CN" altLang="en-US"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lnSpc>
                <a:spcPct val="150000"/>
              </a:lnSpc>
              <a:spcBef>
                <a:spcPts val="0"/>
              </a:spcBef>
              <a:buFont typeface="Arial" panose="020B0604020202020204" pitchFamily="34" charset="0"/>
              <a:buChar char="•"/>
            </a:pPr>
            <a:r>
              <a:rPr lang="zh-CN" altLang="en-US" sz="1800" b="1" strike="noStrike" noProof="1"/>
              <a:t>例</a:t>
            </a:r>
            <a:r>
              <a:rPr lang="en-US" altLang="zh-CN" sz="1800" b="1" strike="noStrike" noProof="1"/>
              <a:t>10-8</a:t>
            </a:r>
            <a:r>
              <a:rPr lang="en-US" altLang="zh-CN" sz="1800" strike="noStrike" noProof="1"/>
              <a:t>  </a:t>
            </a:r>
            <a:r>
              <a:rPr lang="zh-CN" altLang="en-US" sz="1800" strike="noStrike" noProof="1"/>
              <a:t>使用UDP广播实现服务器自动发现功能。服务端启动之后自动在局域网内广播一个特殊的信息来表示自己的存活，客户端监听特定的端口并根据消息内容来识别服务器。</a:t>
            </a:r>
            <a:endParaRPr lang="zh-CN" altLang="en-US" sz="1800" strike="noStrike" noProof="1"/>
          </a:p>
          <a:p>
            <a:pPr marL="0" indent="0" fontAlgn="base">
              <a:buNone/>
            </a:pPr>
            <a:endParaRPr lang="zh-CN" altLang="en-US" sz="1800" strike="noStrike" noProof="1"/>
          </a:p>
        </p:txBody>
      </p:sp>
      <p:sp>
        <p:nvSpPr>
          <p:cNvPr id="54274" name="Title 3"/>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a:sym typeface="+mn-ea"/>
              </a:rPr>
              <a:t>10.3.6  </a:t>
            </a:r>
            <a:r>
              <a:rPr lang="zh-CN" altLang="en-US">
                <a:sym typeface="+mn-ea"/>
              </a:rPr>
              <a:t>局域网内服务器自动发现</a:t>
            </a:r>
            <a:endParaRPr lang="zh-CN" altLang="en-US" kern="1200" baseline="0">
              <a:latin typeface="+mj-lt"/>
              <a:ea typeface="+mj-ea"/>
              <a:cs typeface="+mj-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buFont typeface="Wingdings" panose="05000000000000000000" charset="0"/>
              <a:buChar char=""/>
            </a:pPr>
            <a:r>
              <a:rPr lang="zh-CN" altLang="en-US" sz="1800" strike="noStrike" noProof="1"/>
              <a:t>客户端代码</a:t>
            </a:r>
            <a:r>
              <a:rPr lang="en-US" altLang="zh-CN" sz="1800" strike="noStrike" noProof="1"/>
              <a:t>udp_autoFindServer_client.py</a:t>
            </a:r>
            <a:endParaRPr lang="en-US" altLang="zh-CN" sz="1800" strike="noStrike" noProof="1"/>
          </a:p>
          <a:p>
            <a:pPr marL="0" indent="0">
              <a:spcBef>
                <a:spcPts val="0"/>
              </a:spcBef>
              <a:buNone/>
            </a:pPr>
            <a:r>
              <a:rPr lang="zh-CN" altLang="en-US" sz="1200" strike="noStrike" noProof="1">
                <a:latin typeface="Consolas" panose="020B0609020204030204" charset="0"/>
                <a:cs typeface="Consolas" panose="020B0609020204030204" charset="0"/>
              </a:rPr>
              <a:t>import socket</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import time</a:t>
            </a:r>
            <a:endParaRPr lang="zh-CN" altLang="en-US" sz="1200" strike="noStrike" noProof="1">
              <a:latin typeface="Consolas" panose="020B0609020204030204" charset="0"/>
              <a:cs typeface="Consolas" panose="020B0609020204030204" charset="0"/>
            </a:endParaRPr>
          </a:p>
          <a:p>
            <a:pPr marL="0" indent="0">
              <a:spcBef>
                <a:spcPts val="0"/>
              </a:spcBef>
              <a:buNone/>
            </a:pP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def findServer():</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 创建socket对象</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sock = socket.socket(socket.AF_INET, socket.SOCK_DGRAM)</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 绑定socket</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sock.bind(('', 5050))</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while True:</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 接收信息</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data, addr = sock.recvfrom(1024)</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 服务器广播信息</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if data.decode() == 'ServerIP':</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 查看服务器IP</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print(addr[0])</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 休息一秒</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time.sleep(1)        </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findServer()</a:t>
            </a:r>
            <a:endParaRPr lang="zh-CN" altLang="en-US" sz="1200" strike="noStrike" noProof="1">
              <a:latin typeface="Consolas" panose="020B0609020204030204" charset="0"/>
              <a:cs typeface="Consolas" panose="020B0609020204030204" charset="0"/>
            </a:endParaRPr>
          </a:p>
        </p:txBody>
      </p:sp>
      <p:sp>
        <p:nvSpPr>
          <p:cNvPr id="55298" name="Title 3"/>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a:sym typeface="+mn-ea"/>
              </a:rPr>
              <a:t>10.3.6  </a:t>
            </a:r>
            <a:r>
              <a:rPr lang="zh-CN" altLang="en-US">
                <a:sym typeface="+mn-ea"/>
              </a:rPr>
              <a:t>局域网内服务器自动发现</a:t>
            </a:r>
            <a:endParaRPr lang="zh-CN" altLang="en-US" kern="1200" baseline="0">
              <a:latin typeface="+mj-lt"/>
              <a:ea typeface="+mj-ea"/>
              <a:cs typeface="+mj-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buFont typeface="Wingdings" panose="05000000000000000000" charset="0"/>
              <a:buChar char=""/>
            </a:pPr>
            <a:r>
              <a:rPr lang="zh-CN" altLang="en-US" sz="1800" strike="noStrike" noProof="1">
                <a:latin typeface="Consolas" panose="020B0609020204030204" charset="0"/>
              </a:rPr>
              <a:t>服务端代码</a:t>
            </a:r>
            <a:r>
              <a:rPr lang="en-US" altLang="zh-CN" sz="1800" strike="noStrike" noProof="1">
                <a:latin typeface="Consolas" panose="020B0609020204030204" charset="0"/>
              </a:rPr>
              <a:t>udp_autoFindServer_server.py</a:t>
            </a:r>
            <a:endParaRPr lang="en-US" altLang="zh-CN" sz="1800" strike="noStrike" noProof="1">
              <a:latin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import socket</a:t>
            </a: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import time</a:t>
            </a: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import sys</a:t>
            </a: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import os</a:t>
            </a:r>
            <a:endParaRPr lang="zh-CN" altLang="en-US" sz="1400" strike="noStrike" noProof="1">
              <a:latin typeface="Consolas" panose="020B0609020204030204" charset="0"/>
              <a:cs typeface="Consolas" panose="020B0609020204030204" charset="0"/>
            </a:endParaRPr>
          </a:p>
          <a:p>
            <a:pPr marL="0" indent="0" fontAlgn="base">
              <a:buNone/>
            </a:pP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try:</a:t>
            </a: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    with open(os.getenv('temp')+'\\abc.txt', 'x') as fp:</a:t>
            </a: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        fp.write('Server')</a:t>
            </a: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except:</a:t>
            </a: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    print('Server already exists.')</a:t>
            </a: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    sys.exit(0)</a:t>
            </a:r>
            <a:endParaRPr lang="zh-CN" altLang="en-US" sz="1400" strike="noStrike" noProof="1">
              <a:latin typeface="Consolas" panose="020B0609020204030204" charset="0"/>
              <a:cs typeface="Consolas" panose="020B0609020204030204" charset="0"/>
            </a:endParaRPr>
          </a:p>
        </p:txBody>
      </p:sp>
      <p:sp>
        <p:nvSpPr>
          <p:cNvPr id="56322" name="Title 3"/>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a:sym typeface="+mn-ea"/>
              </a:rPr>
              <a:t>10.3.6  </a:t>
            </a:r>
            <a:r>
              <a:rPr lang="zh-CN" altLang="en-US">
                <a:sym typeface="+mn-ea"/>
              </a:rPr>
              <a:t>局域网内服务器自动发现</a:t>
            </a:r>
            <a:endParaRPr lang="zh-CN" altLang="en-US" kern="1200" baseline="0">
              <a:latin typeface="+mj-lt"/>
              <a:ea typeface="+mj-ea"/>
              <a:cs typeface="+mj-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内容占位符 2"/>
          <p:cNvSpPr>
            <a:spLocks noGrp="1"/>
          </p:cNvSpPr>
          <p:nvPr>
            <p:ph idx="1"/>
          </p:nvPr>
        </p:nvSpPr>
        <p:spPr/>
        <p:txBody>
          <a:bodyPr anchor="t"/>
          <a:lstStyle/>
          <a:p>
            <a:pPr marL="0" indent="0">
              <a:buNone/>
            </a:pPr>
            <a:r>
              <a:rPr lang="zh-CN" altLang="en-US" sz="1400">
                <a:latin typeface="Consolas" panose="020B0609020204030204" charset="0"/>
                <a:cs typeface="Consolas" panose="020B0609020204030204" charset="0"/>
              </a:rPr>
              <a:t>def sendServerIP():</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    sock = socket.socket(socket.AF_INET, socket.SOCK_DGRAM)</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    while True:</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        # 获取本机IP</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        IP = socket.gethostbyname(socket.gethostname())</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        # 255表示广播地址</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        IP = IP[:IP.rindex('.')]+'.255'</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        # 发送信息</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        sock.sendto('ServerIP'.encode(), (IP, 5050))</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        time.sleep(1)</a:t>
            </a:r>
            <a:endParaRPr lang="zh-CN" altLang="en-US" sz="1400">
              <a:latin typeface="Consolas" panose="020B0609020204030204" charset="0"/>
              <a:cs typeface="Consolas" panose="020B0609020204030204" charset="0"/>
            </a:endParaRPr>
          </a:p>
          <a:p>
            <a:pPr marL="0" indent="0">
              <a:buNone/>
            </a:pP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print('Server started.....')</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sendServerIP()</a:t>
            </a:r>
            <a:endParaRPr lang="zh-CN" altLang="en-US" sz="1400">
              <a:latin typeface="Consolas" panose="020B0609020204030204" charset="0"/>
              <a:cs typeface="Consolas" panose="020B0609020204030204" charset="0"/>
            </a:endParaRPr>
          </a:p>
        </p:txBody>
      </p:sp>
      <p:sp>
        <p:nvSpPr>
          <p:cNvPr id="57346" name="Title 3"/>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a:sym typeface="+mn-ea"/>
              </a:rPr>
              <a:t>10.3.6  </a:t>
            </a:r>
            <a:r>
              <a:rPr lang="zh-CN" altLang="en-US">
                <a:sym typeface="+mn-ea"/>
              </a:rPr>
              <a:t>局域网内服务器自动发现</a:t>
            </a:r>
            <a:endParaRPr lang="zh-CN" altLang="en-US" kern="1200" baseline="0">
              <a:latin typeface="+mj-lt"/>
              <a:ea typeface="+mj-ea"/>
              <a:cs typeface="+mj-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kern="1200" baseline="0">
                <a:latin typeface="+mj-lt"/>
                <a:ea typeface="+mj-ea"/>
                <a:cs typeface="+mj-cs"/>
              </a:rPr>
              <a:t>10.3.7  </a:t>
            </a:r>
            <a:r>
              <a:rPr lang="zh-CN" altLang="en-US" kern="1200" baseline="0">
                <a:latin typeface="+mj-lt"/>
                <a:ea typeface="+mj-ea"/>
                <a:cs typeface="+mj-cs"/>
              </a:rPr>
              <a:t>多线程</a:t>
            </a:r>
            <a:r>
              <a:rPr lang="en-US" altLang="zh-CN" kern="1200" baseline="0">
                <a:latin typeface="+mj-lt"/>
                <a:ea typeface="+mj-ea"/>
                <a:cs typeface="+mj-cs"/>
              </a:rPr>
              <a:t>+Socket</a:t>
            </a:r>
            <a:r>
              <a:rPr lang="zh-CN" altLang="en-US" kern="1200" baseline="0">
                <a:latin typeface="+mj-lt"/>
                <a:ea typeface="+mj-ea"/>
                <a:cs typeface="+mj-cs"/>
              </a:rPr>
              <a:t>实现素数远程查询</a:t>
            </a:r>
            <a:endParaRPr lang="zh-CN" altLang="en-US" kern="1200" baseline="0">
              <a:latin typeface="+mj-lt"/>
              <a:ea typeface="+mj-ea"/>
              <a:cs typeface="+mj-cs"/>
            </a:endParaRPr>
          </a:p>
        </p:txBody>
      </p:sp>
      <p:sp>
        <p:nvSpPr>
          <p:cNvPr id="3" name="Content Placeholder 2"/>
          <p:cNvSpPr>
            <a:spLocks noGrp="1"/>
          </p:cNvSpPr>
          <p:nvPr>
            <p:ph idx="1"/>
          </p:nvPr>
        </p:nvSpPr>
        <p:spPr/>
        <p:txBody>
          <a:bodyPr/>
          <a:lstStyle/>
          <a:p>
            <a:pPr>
              <a:lnSpc>
                <a:spcPct val="150000"/>
              </a:lnSpc>
              <a:spcBef>
                <a:spcPts val="0"/>
              </a:spcBef>
            </a:pPr>
            <a:r>
              <a:rPr lang="zh-CN" altLang="en-US" sz="2000" b="1" strike="noStrike" noProof="1"/>
              <a:t>例</a:t>
            </a:r>
            <a:r>
              <a:rPr lang="en-US" altLang="zh-CN" sz="2000" b="1" strike="noStrike" noProof="1"/>
              <a:t>10-9</a:t>
            </a:r>
            <a:r>
              <a:rPr lang="en-US" altLang="zh-CN" sz="2000" strike="noStrike" noProof="1"/>
              <a:t>  </a:t>
            </a:r>
            <a:r>
              <a:rPr lang="zh-CN" altLang="en-US" sz="2000">
                <a:latin typeface="+mj-lt"/>
                <a:ea typeface="+mj-ea"/>
                <a:cs typeface="+mj-cs"/>
                <a:sym typeface="+mn-ea"/>
              </a:rPr>
              <a:t>多线程</a:t>
            </a:r>
            <a:r>
              <a:rPr lang="en-US" altLang="zh-CN" sz="2000">
                <a:latin typeface="+mj-lt"/>
                <a:ea typeface="+mj-ea"/>
                <a:cs typeface="+mj-cs"/>
                <a:sym typeface="+mn-ea"/>
              </a:rPr>
              <a:t>+Socket</a:t>
            </a:r>
            <a:r>
              <a:rPr lang="zh-CN" altLang="en-US" sz="2000">
                <a:latin typeface="+mj-lt"/>
                <a:ea typeface="+mj-ea"/>
                <a:cs typeface="+mj-cs"/>
                <a:sym typeface="+mn-ea"/>
              </a:rPr>
              <a:t>实现素数远程查询。</a:t>
            </a:r>
            <a:r>
              <a:rPr lang="zh-CN" altLang="en-US" sz="2000" strike="noStrike" noProof="1"/>
              <a:t>多线程协同工作，一个线程查找素数，另一个线程通过网络接收数字、判断是否素数并返回判断结果。</a:t>
            </a:r>
            <a:endParaRPr lang="zh-CN" altLang="en-US" sz="2000" strike="noStrike" noProof="1"/>
          </a:p>
          <a:p>
            <a:pPr marL="0" indent="0" fontAlgn="base">
              <a:buNone/>
            </a:pPr>
            <a:endParaRPr lang="zh-CN" altLang="en-US" sz="1800" strike="noStrike" noProof="1"/>
          </a:p>
          <a:p>
            <a:pPr marL="0" indent="0" fontAlgn="base">
              <a:buNone/>
            </a:pPr>
            <a:r>
              <a:rPr lang="zh-CN" altLang="en-US" sz="1800" strike="noStrike" noProof="1">
                <a:hlinkClick r:id="rId1" action="ppaction://hlinkfile"/>
              </a:rPr>
              <a:t>code\primeServer.py</a:t>
            </a:r>
            <a:endParaRPr lang="zh-CN" altLang="en-US" sz="1800" strike="noStrike" noProof="1"/>
          </a:p>
          <a:p>
            <a:pPr marL="0" indent="0" fontAlgn="base">
              <a:buNone/>
            </a:pPr>
            <a:r>
              <a:rPr lang="zh-CN" altLang="en-US" sz="1800" strike="noStrike" noProof="1">
                <a:hlinkClick r:id="rId2" action="ppaction://hlinkfile"/>
              </a:rPr>
              <a:t>code\primeClient.py</a:t>
            </a:r>
            <a:endParaRPr lang="zh-CN" altLang="en-US" sz="1800" strike="noStrike" noProof="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10.4  </a:t>
            </a:r>
            <a:r>
              <a:rPr lang="zh-CN" altLang="en-US"/>
              <a:t>网页内容读取与网页爬虫</a:t>
            </a:r>
            <a:endParaRPr lang="zh-CN" altLang="en-US"/>
          </a:p>
        </p:txBody>
      </p:sp>
      <p:sp>
        <p:nvSpPr>
          <p:cNvPr id="3" name="内容占位符 2"/>
          <p:cNvSpPr>
            <a:spLocks noGrp="1"/>
          </p:cNvSpPr>
          <p:nvPr>
            <p:ph idx="1"/>
          </p:nvPr>
        </p:nvSpPr>
        <p:spPr/>
        <p:txBody>
          <a:bodyPr/>
          <a:p>
            <a:pPr marL="0" indent="0">
              <a:lnSpc>
                <a:spcPct val="150000"/>
              </a:lnSpc>
              <a:spcBef>
                <a:spcPts val="0"/>
              </a:spcBef>
              <a:buNone/>
            </a:pPr>
            <a:r>
              <a:rPr lang="en-US" altLang="zh-CN" sz="2000"/>
              <a:t>10.4.1  </a:t>
            </a:r>
            <a:r>
              <a:rPr lang="zh-CN" altLang="en-US" sz="2000"/>
              <a:t>网页内容读取与域名处理基础知识</a:t>
            </a:r>
            <a:endParaRPr lang="zh-CN" altLang="en-US" sz="2000"/>
          </a:p>
          <a:p>
            <a:pPr marL="0" indent="0">
              <a:lnSpc>
                <a:spcPct val="150000"/>
              </a:lnSpc>
              <a:spcBef>
                <a:spcPts val="0"/>
              </a:spcBef>
              <a:buNone/>
            </a:pPr>
            <a:r>
              <a:rPr lang="en-US" altLang="zh-CN" sz="2000"/>
              <a:t>10.4.2  </a:t>
            </a:r>
            <a:r>
              <a:rPr lang="zh-CN" altLang="en-US" sz="2000"/>
              <a:t>网页爬虫实战</a:t>
            </a:r>
            <a:endParaRPr lang="zh-CN" alt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32769"/>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a:sym typeface="+mn-ea"/>
              </a:rPr>
              <a:t>10.4.1  </a:t>
            </a:r>
            <a:r>
              <a:rPr lang="zh-CN" altLang="en-US">
                <a:sym typeface="+mn-ea"/>
              </a:rPr>
              <a:t>网页内容读取与域名处理基础知识</a:t>
            </a:r>
            <a:endParaRPr lang="zh-CN" altLang="en-US" kern="1200" baseline="0" dirty="0">
              <a:latin typeface="+mj-lt"/>
              <a:ea typeface="+mj-ea"/>
              <a:cs typeface="+mj-cs"/>
            </a:endParaRPr>
          </a:p>
        </p:txBody>
      </p:sp>
      <p:sp>
        <p:nvSpPr>
          <p:cNvPr id="65538" name="文本占位符 32770"/>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
            </a:pPr>
            <a:r>
              <a:rPr lang="zh-CN" altLang="en-US" sz="1800" dirty="0"/>
              <a:t>Python 3</a:t>
            </a:r>
            <a:r>
              <a:rPr lang="en-US" altLang="zh-CN" sz="1800" dirty="0"/>
              <a:t>.x</a:t>
            </a:r>
            <a:r>
              <a:rPr lang="zh-CN" altLang="en-US" sz="1800" dirty="0"/>
              <a:t>标准库urllib提供了编写网页爬虫所需要的大部分功能，主要包含urllib.request、</a:t>
            </a:r>
            <a:r>
              <a:rPr lang="en-US" altLang="zh-CN" sz="1800" dirty="0"/>
              <a:t>urllib.response</a:t>
            </a:r>
            <a:r>
              <a:rPr lang="zh-CN" altLang="en-US" sz="1800" dirty="0"/>
              <a:t>、urllib.parse、</a:t>
            </a:r>
            <a:r>
              <a:rPr lang="en-US" altLang="zh-CN" sz="1800" dirty="0"/>
              <a:t>urllib.robotparser</a:t>
            </a:r>
            <a:r>
              <a:rPr lang="zh-CN" altLang="en-US" sz="1800" dirty="0"/>
              <a:t>和urllib.error子模块</a:t>
            </a:r>
            <a:r>
              <a:rPr lang="zh-CN" altLang="en-US" sz="1800" dirty="0"/>
              <a:t>。</a:t>
            </a:r>
            <a:endParaRPr lang="zh-CN" altLang="en-US" sz="1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a:sym typeface="+mn-ea"/>
              </a:rPr>
              <a:t>10.4.1  </a:t>
            </a:r>
            <a:r>
              <a:rPr lang="zh-CN" altLang="en-US">
                <a:sym typeface="+mn-ea"/>
              </a:rPr>
              <a:t>网页内容读取与域名处理基础知识</a:t>
            </a:r>
            <a:endParaRPr lang="zh-CN" altLang="en-US" kern="1200" baseline="0">
              <a:latin typeface="+mj-lt"/>
              <a:ea typeface="+mj-ea"/>
              <a:cs typeface="+mj-cs"/>
            </a:endParaRPr>
          </a:p>
        </p:txBody>
      </p:sp>
      <p:sp>
        <p:nvSpPr>
          <p:cNvPr id="67586" name="内容占位符 2"/>
          <p:cNvSpPr>
            <a:spLocks noGrp="1"/>
          </p:cNvSpPr>
          <p:nvPr>
            <p:ph idx="1"/>
          </p:nvPr>
        </p:nvSpPr>
        <p:spPr/>
        <p:txBody>
          <a:bodyPr anchor="t"/>
          <a:lstStyle/>
          <a:p>
            <a:pPr>
              <a:spcBef>
                <a:spcPts val="600"/>
              </a:spcBef>
              <a:spcAft>
                <a:spcPts val="600"/>
              </a:spcAft>
              <a:buFont typeface="Wingdings" panose="05000000000000000000" charset="0"/>
              <a:buChar char="§"/>
            </a:pPr>
            <a:r>
              <a:rPr lang="zh-CN" altLang="en-US" sz="1800">
                <a:sym typeface="宋体" panose="02010600030101010101" pitchFamily="2" charset="-122"/>
              </a:rPr>
              <a:t>读取网页内容</a:t>
            </a:r>
            <a:endParaRPr lang="zh-CN" altLang="en-US" sz="1800">
              <a:sym typeface="宋体" panose="02010600030101010101" pitchFamily="2" charset="-122"/>
            </a:endParaRPr>
          </a:p>
          <a:p>
            <a:pPr>
              <a:spcBef>
                <a:spcPts val="0"/>
              </a:spcBef>
              <a:spcAft>
                <a:spcPts val="0"/>
              </a:spcAft>
              <a:buNone/>
            </a:pPr>
            <a:r>
              <a:rPr lang="en-US" altLang="zh-CN" sz="1600">
                <a:latin typeface="Consolas" panose="020B0609020204030204" charset="0"/>
                <a:sym typeface="宋体" panose="02010600030101010101" pitchFamily="2" charset="-122"/>
              </a:rPr>
              <a:t>&gt;&gt;&gt; import urllib.request </a:t>
            </a:r>
            <a:endParaRPr lang="en-US" altLang="zh-CN" sz="1600">
              <a:latin typeface="Consolas" panose="020B0609020204030204" charset="0"/>
            </a:endParaRPr>
          </a:p>
          <a:p>
            <a:pPr>
              <a:spcBef>
                <a:spcPts val="0"/>
              </a:spcBef>
              <a:spcAft>
                <a:spcPts val="0"/>
              </a:spcAft>
              <a:buNone/>
            </a:pPr>
            <a:r>
              <a:rPr lang="en-US" altLang="zh-CN" sz="1600">
                <a:latin typeface="Consolas" panose="020B0609020204030204" charset="0"/>
                <a:sym typeface="宋体" panose="02010600030101010101" pitchFamily="2" charset="-122"/>
              </a:rPr>
              <a:t>&gt;&gt;&gt; fp = urllib.request.urlopen(r'http://www.python.org')</a:t>
            </a:r>
            <a:endParaRPr lang="en-US" altLang="zh-CN" sz="1600">
              <a:latin typeface="Consolas" panose="020B0609020204030204" charset="0"/>
            </a:endParaRPr>
          </a:p>
          <a:p>
            <a:pPr>
              <a:spcBef>
                <a:spcPts val="0"/>
              </a:spcBef>
              <a:spcAft>
                <a:spcPts val="0"/>
              </a:spcAft>
              <a:buNone/>
            </a:pPr>
            <a:r>
              <a:rPr lang="en-US" altLang="zh-CN" sz="1600">
                <a:latin typeface="Consolas" panose="020B0609020204030204" charset="0"/>
                <a:sym typeface="宋体" panose="02010600030101010101" pitchFamily="2" charset="-122"/>
              </a:rPr>
              <a:t>&gt;&gt;&gt; print(fp.read(100))</a:t>
            </a:r>
            <a:endParaRPr lang="en-US" altLang="zh-CN" sz="1600">
              <a:latin typeface="Consolas" panose="020B0609020204030204" charset="0"/>
            </a:endParaRPr>
          </a:p>
          <a:p>
            <a:pPr>
              <a:spcBef>
                <a:spcPts val="0"/>
              </a:spcBef>
              <a:spcAft>
                <a:spcPts val="0"/>
              </a:spcAft>
              <a:buNone/>
            </a:pPr>
            <a:r>
              <a:rPr lang="en-US" altLang="zh-CN" sz="1600">
                <a:latin typeface="Consolas" panose="020B0609020204030204" charset="0"/>
                <a:sym typeface="宋体" panose="02010600030101010101" pitchFamily="2" charset="-122"/>
              </a:rPr>
              <a:t>&gt;&gt;&gt; print(fp.read(100).decode())</a:t>
            </a:r>
            <a:endParaRPr lang="en-US" altLang="zh-CN" sz="1600">
              <a:latin typeface="Consolas" panose="020B0609020204030204" charset="0"/>
            </a:endParaRPr>
          </a:p>
          <a:p>
            <a:pPr>
              <a:spcBef>
                <a:spcPts val="0"/>
              </a:spcBef>
              <a:spcAft>
                <a:spcPts val="0"/>
              </a:spcAft>
              <a:buNone/>
            </a:pPr>
            <a:r>
              <a:rPr lang="en-US" altLang="zh-CN" sz="1600">
                <a:latin typeface="Consolas" panose="020B0609020204030204" charset="0"/>
                <a:sym typeface="宋体" panose="02010600030101010101" pitchFamily="2" charset="-122"/>
              </a:rPr>
              <a:t>&gt;&gt;&gt; fp.close()</a:t>
            </a:r>
            <a:endParaRPr lang="zh-CN" altLang="en-US" sz="1600">
              <a:latin typeface="Consolas" panose="020B060902020403020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a:sym typeface="+mn-ea"/>
              </a:rPr>
              <a:t>10.4.1  </a:t>
            </a:r>
            <a:r>
              <a:rPr lang="zh-CN" altLang="en-US">
                <a:sym typeface="+mn-ea"/>
              </a:rPr>
              <a:t>网页内容读取与域名处理基础知识</a:t>
            </a:r>
            <a:endParaRPr lang="zh-CN" altLang="en-US" kern="1200" baseline="0">
              <a:latin typeface="+mj-lt"/>
              <a:ea typeface="+mj-ea"/>
              <a:cs typeface="+mj-cs"/>
            </a:endParaRPr>
          </a:p>
        </p:txBody>
      </p:sp>
      <p:sp>
        <p:nvSpPr>
          <p:cNvPr id="3" name="内容占位符 2"/>
          <p:cNvSpPr>
            <a:spLocks noGrp="1"/>
          </p:cNvSpPr>
          <p:nvPr>
            <p:ph idx="1"/>
          </p:nvPr>
        </p:nvSpPr>
        <p:spPr/>
        <p:txBody>
          <a:bodyPr/>
          <a:lstStyle/>
          <a:p>
            <a:pPr fontAlgn="base">
              <a:buFont typeface="Wingdings" panose="05000000000000000000" charset="0"/>
              <a:buChar char="§"/>
            </a:pPr>
            <a:r>
              <a:rPr lang="zh-CN" altLang="en-US" sz="1800" strike="noStrike" noProof="1">
                <a:effectLst/>
                <a:sym typeface="+mn-ea"/>
              </a:rPr>
              <a:t>使用GET方法提交参数并访问页面</a:t>
            </a:r>
            <a:endParaRPr lang="zh-CN" altLang="en-US" sz="1800" strike="noStrike" noProof="1">
              <a:effectLst/>
              <a:sym typeface="+mn-ea"/>
            </a:endParaRPr>
          </a:p>
          <a:p>
            <a:pPr marL="0" indent="0" fontAlgn="base">
              <a:buNone/>
            </a:pPr>
            <a:endParaRPr lang="zh-CN" altLang="en-US" sz="1350" strike="noStrike" noProof="1">
              <a:effectLst/>
            </a:endParaRPr>
          </a:p>
          <a:p>
            <a:pPr marL="0" indent="0" fontAlgn="base">
              <a:buNone/>
            </a:pPr>
            <a:r>
              <a:rPr lang="zh-CN" altLang="en-US" sz="1600" strike="noStrike" noProof="1">
                <a:effectLst/>
                <a:latin typeface="Consolas" panose="020B0609020204030204" charset="0"/>
                <a:cs typeface="Consolas" panose="020B0609020204030204" charset="0"/>
              </a:rPr>
              <a:t>&gt;&gt;&gt; import urllib.request</a:t>
            </a:r>
            <a:endParaRPr lang="zh-CN" altLang="en-US" sz="1600" strike="noStrike" noProof="1">
              <a:effectLst/>
              <a:latin typeface="Consolas" panose="020B0609020204030204" charset="0"/>
              <a:cs typeface="Consolas" panose="020B0609020204030204" charset="0"/>
            </a:endParaRPr>
          </a:p>
          <a:p>
            <a:pPr marL="0" indent="0" fontAlgn="base">
              <a:buNone/>
            </a:pPr>
            <a:r>
              <a:rPr lang="zh-CN" altLang="en-US" sz="1600" strike="noStrike" noProof="1">
                <a:effectLst/>
                <a:latin typeface="Consolas" panose="020B0609020204030204" charset="0"/>
                <a:cs typeface="Consolas" panose="020B0609020204030204" charset="0"/>
              </a:rPr>
              <a:t>&gt;&gt;&gt; import urllib.parse</a:t>
            </a:r>
            <a:endParaRPr lang="zh-CN" altLang="en-US" sz="1600" strike="noStrike" noProof="1">
              <a:effectLst/>
              <a:latin typeface="Consolas" panose="020B0609020204030204" charset="0"/>
              <a:cs typeface="Consolas" panose="020B0609020204030204" charset="0"/>
            </a:endParaRPr>
          </a:p>
          <a:p>
            <a:pPr marL="0" indent="0" fontAlgn="base">
              <a:buNone/>
            </a:pPr>
            <a:r>
              <a:rPr lang="zh-CN" altLang="en-US" sz="1600" strike="noStrike" noProof="1">
                <a:effectLst/>
                <a:latin typeface="Consolas" panose="020B0609020204030204" charset="0"/>
                <a:cs typeface="Consolas" panose="020B0609020204030204" charset="0"/>
              </a:rPr>
              <a:t>&gt;&gt;&gt; params = urllib.parse.urlencode({'spam': 1, 'eggs': 2, 'bacon': 0})</a:t>
            </a:r>
            <a:endParaRPr lang="zh-CN" altLang="en-US" sz="1600" strike="noStrike" noProof="1">
              <a:effectLst/>
              <a:latin typeface="Consolas" panose="020B0609020204030204" charset="0"/>
              <a:cs typeface="Consolas" panose="020B0609020204030204" charset="0"/>
            </a:endParaRPr>
          </a:p>
          <a:p>
            <a:pPr marL="0" indent="0" fontAlgn="base">
              <a:buNone/>
            </a:pPr>
            <a:r>
              <a:rPr lang="zh-CN" altLang="en-US" sz="1600" strike="noStrike" noProof="1">
                <a:effectLst/>
                <a:latin typeface="Consolas" panose="020B0609020204030204" charset="0"/>
                <a:cs typeface="Consolas" panose="020B0609020204030204" charset="0"/>
              </a:rPr>
              <a:t>&gt;&gt;&gt; url = "http://www.musi-cal.com/cgi-bin/query?%s" % params</a:t>
            </a:r>
            <a:endParaRPr lang="zh-CN" altLang="en-US" sz="1600" strike="noStrike" noProof="1">
              <a:effectLst/>
              <a:latin typeface="Consolas" panose="020B0609020204030204" charset="0"/>
              <a:cs typeface="Consolas" panose="020B0609020204030204" charset="0"/>
            </a:endParaRPr>
          </a:p>
          <a:p>
            <a:pPr marL="0" indent="0" fontAlgn="base">
              <a:buNone/>
            </a:pPr>
            <a:r>
              <a:rPr lang="zh-CN" altLang="en-US" sz="1600" strike="noStrike" noProof="1">
                <a:effectLst/>
                <a:latin typeface="Consolas" panose="020B0609020204030204" charset="0"/>
                <a:cs typeface="Consolas" panose="020B0609020204030204" charset="0"/>
              </a:rPr>
              <a:t>&gt;&gt;&gt; with urllib.request.urlopen(url) as f:</a:t>
            </a:r>
            <a:endParaRPr lang="zh-CN" altLang="en-US" sz="1600" strike="noStrike" noProof="1">
              <a:effectLst/>
              <a:latin typeface="Consolas" panose="020B0609020204030204" charset="0"/>
              <a:cs typeface="Consolas" panose="020B0609020204030204" charset="0"/>
            </a:endParaRPr>
          </a:p>
          <a:p>
            <a:pPr marL="0" indent="0" fontAlgn="base">
              <a:buNone/>
            </a:pPr>
            <a:r>
              <a:rPr lang="zh-CN" altLang="en-US" sz="1600" strike="noStrike" noProof="1">
                <a:effectLst/>
                <a:latin typeface="Consolas" panose="020B0609020204030204" charset="0"/>
                <a:cs typeface="Consolas" panose="020B0609020204030204" charset="0"/>
              </a:rPr>
              <a:t>    print(f.read().decode('utf-8'))</a:t>
            </a:r>
            <a:endParaRPr lang="zh-CN" altLang="en-US" sz="1600" strike="noStrike" noProof="1">
              <a:effectLst/>
              <a:latin typeface="Consolas" panose="020B0609020204030204" charset="0"/>
              <a:cs typeface="Consolas" panose="020B060902020403020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a:sym typeface="+mn-ea"/>
              </a:rPr>
              <a:t>10.4.1  </a:t>
            </a:r>
            <a:r>
              <a:rPr lang="zh-CN" altLang="en-US">
                <a:sym typeface="+mn-ea"/>
              </a:rPr>
              <a:t>网页内容读取与域名处理基础知识</a:t>
            </a:r>
            <a:endParaRPr lang="zh-CN" altLang="en-US" kern="1200" baseline="0">
              <a:latin typeface="+mj-lt"/>
              <a:ea typeface="+mj-ea"/>
              <a:cs typeface="+mj-cs"/>
            </a:endParaRPr>
          </a:p>
        </p:txBody>
      </p:sp>
      <p:sp>
        <p:nvSpPr>
          <p:cNvPr id="3" name="内容占位符 2"/>
          <p:cNvSpPr>
            <a:spLocks noGrp="1"/>
          </p:cNvSpPr>
          <p:nvPr>
            <p:ph idx="1"/>
          </p:nvPr>
        </p:nvSpPr>
        <p:spPr>
          <a:xfrm>
            <a:off x="382270" y="1200150"/>
            <a:ext cx="8486140" cy="3395345"/>
          </a:xfrm>
        </p:spPr>
        <p:txBody>
          <a:bodyPr/>
          <a:lstStyle/>
          <a:p>
            <a:pPr fontAlgn="base">
              <a:buFont typeface="Wingdings" panose="05000000000000000000" charset="0"/>
              <a:buChar char="§"/>
            </a:pPr>
            <a:r>
              <a:rPr lang="zh-CN" altLang="en-US" sz="1800" strike="noStrike" noProof="1">
                <a:effectLst/>
                <a:sym typeface="+mn-ea"/>
              </a:rPr>
              <a:t>使用POST方法向目标页面</a:t>
            </a:r>
            <a:r>
              <a:rPr lang="zh-CN" altLang="en-US" sz="1800" strike="noStrike" noProof="1">
                <a:effectLst/>
                <a:sym typeface="+mn-ea"/>
              </a:rPr>
              <a:t>提交数据</a:t>
            </a:r>
            <a:endParaRPr lang="zh-CN" altLang="en-US" sz="1350" strike="noStrike" noProof="1">
              <a:effectLst/>
            </a:endParaRPr>
          </a:p>
          <a:p>
            <a:pPr marL="0" indent="0" fontAlgn="base">
              <a:buNone/>
            </a:pPr>
            <a:endParaRPr lang="zh-CN" altLang="en-US" sz="1600" strike="noStrike" noProof="1">
              <a:effectLst/>
              <a:latin typeface="Consolas" panose="020B0609020204030204" charset="0"/>
              <a:cs typeface="Consolas" panose="020B0609020204030204" charset="0"/>
            </a:endParaRPr>
          </a:p>
          <a:p>
            <a:pPr marL="0" indent="0" fontAlgn="base">
              <a:buNone/>
            </a:pPr>
            <a:r>
              <a:rPr lang="zh-CN" altLang="en-US" sz="1600" strike="noStrike" noProof="1">
                <a:effectLst/>
                <a:latin typeface="Consolas" panose="020B0609020204030204" charset="0"/>
                <a:cs typeface="Consolas" panose="020B0609020204030204" charset="0"/>
              </a:rPr>
              <a:t>&gt;&gt;&gt; import urllib.request</a:t>
            </a:r>
            <a:endParaRPr lang="zh-CN" altLang="en-US" sz="1600" strike="noStrike" noProof="1">
              <a:effectLst/>
              <a:latin typeface="Consolas" panose="020B0609020204030204" charset="0"/>
              <a:cs typeface="Consolas" panose="020B0609020204030204" charset="0"/>
            </a:endParaRPr>
          </a:p>
          <a:p>
            <a:pPr marL="0" indent="0" fontAlgn="base">
              <a:buNone/>
            </a:pPr>
            <a:r>
              <a:rPr lang="zh-CN" altLang="en-US" sz="1600" strike="noStrike" noProof="1">
                <a:effectLst/>
                <a:latin typeface="Consolas" panose="020B0609020204030204" charset="0"/>
                <a:cs typeface="Consolas" panose="020B0609020204030204" charset="0"/>
              </a:rPr>
              <a:t>&gt;&gt;&gt; import urllib.parse</a:t>
            </a:r>
            <a:endParaRPr lang="zh-CN" altLang="en-US" sz="1600" strike="noStrike" noProof="1">
              <a:effectLst/>
              <a:latin typeface="Consolas" panose="020B0609020204030204" charset="0"/>
              <a:cs typeface="Consolas" panose="020B0609020204030204" charset="0"/>
            </a:endParaRPr>
          </a:p>
          <a:p>
            <a:pPr marL="0" indent="0" fontAlgn="base">
              <a:buNone/>
            </a:pPr>
            <a:r>
              <a:rPr lang="zh-CN" altLang="en-US" sz="1600" strike="noStrike" noProof="1">
                <a:effectLst/>
                <a:latin typeface="Consolas" panose="020B0609020204030204" charset="0"/>
                <a:cs typeface="Consolas" panose="020B0609020204030204" charset="0"/>
              </a:rPr>
              <a:t>&gt;&gt;&gt; data = urllib.parse.urlencode({'spam': 1, 'eggs': 2, 'bacon': 0})</a:t>
            </a:r>
            <a:endParaRPr lang="zh-CN" altLang="en-US" sz="1600" strike="noStrike" noProof="1">
              <a:effectLst/>
              <a:latin typeface="Consolas" panose="020B0609020204030204" charset="0"/>
              <a:cs typeface="Consolas" panose="020B0609020204030204" charset="0"/>
            </a:endParaRPr>
          </a:p>
          <a:p>
            <a:pPr marL="0" indent="0" fontAlgn="base">
              <a:buNone/>
            </a:pPr>
            <a:r>
              <a:rPr lang="zh-CN" altLang="en-US" sz="1600" strike="noStrike" noProof="1">
                <a:effectLst/>
                <a:latin typeface="Consolas" panose="020B0609020204030204" charset="0"/>
                <a:cs typeface="Consolas" panose="020B0609020204030204" charset="0"/>
              </a:rPr>
              <a:t>&gt;&gt;&gt; data = data.encode('ascii')      </a:t>
            </a:r>
            <a:r>
              <a:rPr lang="en-US" altLang="zh-CN" sz="1600" strike="noStrike" noProof="1">
                <a:effectLst/>
                <a:latin typeface="Consolas" panose="020B0609020204030204" charset="0"/>
                <a:cs typeface="Consolas" panose="020B0609020204030204" charset="0"/>
              </a:rPr>
              <a:t># </a:t>
            </a:r>
            <a:r>
              <a:rPr lang="zh-CN" altLang="en-US" sz="1600" strike="noStrike" noProof="1">
                <a:effectLst/>
                <a:latin typeface="Consolas" panose="020B0609020204030204" charset="0"/>
                <a:cs typeface="Consolas" panose="020B0609020204030204" charset="0"/>
              </a:rPr>
              <a:t>必须</a:t>
            </a:r>
            <a:r>
              <a:rPr lang="zh-CN" altLang="en-US" sz="1600" strike="noStrike" noProof="1">
                <a:effectLst/>
                <a:latin typeface="Consolas" panose="020B0609020204030204" charset="0"/>
                <a:cs typeface="Consolas" panose="020B0609020204030204" charset="0"/>
              </a:rPr>
              <a:t>编码为字节串</a:t>
            </a:r>
            <a:endParaRPr lang="zh-CN" altLang="en-US" sz="1600" strike="noStrike" noProof="1">
              <a:effectLst/>
              <a:latin typeface="Consolas" panose="020B0609020204030204" charset="0"/>
              <a:cs typeface="Consolas" panose="020B0609020204030204" charset="0"/>
            </a:endParaRPr>
          </a:p>
          <a:p>
            <a:pPr marL="0" indent="0" fontAlgn="base">
              <a:buNone/>
            </a:pPr>
            <a:r>
              <a:rPr lang="zh-CN" altLang="en-US" sz="1600" strike="noStrike" noProof="1">
                <a:effectLst/>
                <a:latin typeface="Consolas" panose="020B0609020204030204" charset="0"/>
                <a:cs typeface="Consolas" panose="020B0609020204030204" charset="0"/>
              </a:rPr>
              <a:t>&gt;&gt;&gt; with urllib.request.urlopen("http://requestb.in/xrbl82xr", data) as f:</a:t>
            </a:r>
            <a:endParaRPr lang="zh-CN" altLang="en-US" sz="1600" strike="noStrike" noProof="1">
              <a:effectLst/>
              <a:latin typeface="Consolas" panose="020B0609020204030204" charset="0"/>
              <a:cs typeface="Consolas" panose="020B0609020204030204" charset="0"/>
            </a:endParaRPr>
          </a:p>
          <a:p>
            <a:pPr marL="0" indent="0" fontAlgn="base">
              <a:buNone/>
            </a:pPr>
            <a:r>
              <a:rPr lang="zh-CN" altLang="en-US" sz="1600" strike="noStrike" noProof="1">
                <a:effectLst/>
                <a:latin typeface="Consolas" panose="020B0609020204030204" charset="0"/>
                <a:cs typeface="Consolas" panose="020B0609020204030204" charset="0"/>
              </a:rPr>
              <a:t>    print(f.read().decode('utf-8'))</a:t>
            </a:r>
            <a:endParaRPr lang="zh-CN" altLang="en-US" sz="1600" strike="noStrike" noProof="1">
              <a:effectLst/>
              <a:latin typeface="Consolas" panose="020B0609020204030204" charset="0"/>
              <a:cs typeface="Consolas" panose="020B0609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占位符 23554"/>
          <p:cNvSpPr>
            <a:spLocks noGrp="1"/>
          </p:cNvSpPr>
          <p:nvPr>
            <p:ph idx="1"/>
          </p:nvPr>
        </p:nvSpPr>
        <p:spPr/>
        <p:txBody>
          <a:bodyPr anchor="t"/>
          <a:lstStyle/>
          <a:p>
            <a:pPr defTabSz="914400">
              <a:lnSpc>
                <a:spcPct val="150000"/>
              </a:lnSpc>
              <a:spcBef>
                <a:spcPts val="0"/>
              </a:spcBef>
              <a:spcAft>
                <a:spcPts val="0"/>
              </a:spcAft>
              <a:buSzPct val="90000"/>
              <a:buFont typeface="Arial" panose="020B0604020202020204" pitchFamily="34" charset="0"/>
              <a:buChar char="•"/>
            </a:pPr>
            <a:r>
              <a:rPr lang="en-US" altLang="x-none" sz="1800" strike="noStrike" kern="1200" baseline="0" noProof="1">
                <a:latin typeface="+mn-lt"/>
                <a:ea typeface="+mn-ea"/>
                <a:cs typeface="+mn-cs"/>
              </a:rPr>
              <a:t>UDP</a:t>
            </a:r>
            <a:r>
              <a:rPr lang="zh-CN" altLang="en-US" sz="1800" strike="noStrike" kern="1200" baseline="0" noProof="1">
                <a:latin typeface="+mn-lt"/>
                <a:ea typeface="+mn-ea"/>
                <a:cs typeface="+mn-cs"/>
              </a:rPr>
              <a:t>属于</a:t>
            </a:r>
            <a:r>
              <a:rPr lang="zh-CN" altLang="en-US" sz="1800" strike="noStrike" kern="1200" baseline="0" noProof="1">
                <a:solidFill>
                  <a:srgbClr val="FF0000"/>
                </a:solidFill>
                <a:latin typeface="+mn-lt"/>
                <a:ea typeface="+mn-ea"/>
                <a:cs typeface="+mn-cs"/>
              </a:rPr>
              <a:t>无连接</a:t>
            </a:r>
            <a:r>
              <a:rPr lang="zh-CN" altLang="en-US" sz="1800" strike="noStrike" kern="1200" baseline="0" noProof="1">
                <a:latin typeface="+mn-lt"/>
                <a:ea typeface="+mn-ea"/>
                <a:cs typeface="+mn-cs"/>
              </a:rPr>
              <a:t>协议，直接向对方发送信息即可，</a:t>
            </a:r>
            <a:r>
              <a:rPr lang="zh-CN" altLang="en-US" sz="1800" strike="noStrike" kern="1200" baseline="0" noProof="1">
                <a:latin typeface="+mn-lt"/>
                <a:ea typeface="宋体" panose="02010600030101010101" pitchFamily="2" charset="-122"/>
                <a:cs typeface="+mn-cs"/>
              </a:rPr>
              <a:t>适用于对效率要求相对较高而对准确性要求相对较低的场合，例如视频在线点播、网络语音通话等等。</a:t>
            </a:r>
            <a:endParaRPr lang="zh-CN" altLang="en-US" sz="1800" strike="noStrike" kern="1200" baseline="0" noProof="1">
              <a:latin typeface="+mn-lt"/>
              <a:ea typeface="宋体" panose="02010600030101010101" pitchFamily="2" charset="-122"/>
              <a:cs typeface="+mn-cs"/>
            </a:endParaRPr>
          </a:p>
          <a:p>
            <a:pPr defTabSz="914400">
              <a:lnSpc>
                <a:spcPct val="150000"/>
              </a:lnSpc>
              <a:spcBef>
                <a:spcPts val="0"/>
              </a:spcBef>
              <a:spcAft>
                <a:spcPts val="0"/>
              </a:spcAft>
              <a:buSzPct val="90000"/>
              <a:buFont typeface="Arial" panose="020B0604020202020204" pitchFamily="34" charset="0"/>
              <a:buChar char="•"/>
            </a:pPr>
            <a:r>
              <a:rPr lang="en-US" altLang="zh-CN" sz="1800" strike="noStrike" kern="1200" baseline="0" noProof="1">
                <a:latin typeface="+mn-lt"/>
                <a:ea typeface="+mn-ea"/>
                <a:cs typeface="+mn-cs"/>
              </a:rPr>
              <a:t>socket</a:t>
            </a:r>
            <a:r>
              <a:rPr lang="zh-CN" altLang="en-US" sz="1800" strike="noStrike" kern="1200" baseline="0" noProof="1">
                <a:latin typeface="+mn-lt"/>
                <a:ea typeface="宋体" panose="02010600030101010101" pitchFamily="2" charset="-122"/>
                <a:cs typeface="+mn-cs"/>
              </a:rPr>
              <a:t>模块中用于</a:t>
            </a:r>
            <a:r>
              <a:rPr lang="en-US" altLang="zh-CN" sz="1800" strike="noStrike" kern="1200" baseline="0" noProof="1">
                <a:latin typeface="+mn-lt"/>
                <a:ea typeface="+mn-ea"/>
                <a:cs typeface="+mn-cs"/>
              </a:rPr>
              <a:t>UDP</a:t>
            </a:r>
            <a:r>
              <a:rPr lang="zh-CN" altLang="en-US" sz="1800" strike="noStrike" kern="1200" baseline="0" noProof="1">
                <a:latin typeface="+mn-lt"/>
                <a:ea typeface="宋体" panose="02010600030101010101" pitchFamily="2" charset="-122"/>
                <a:cs typeface="+mn-cs"/>
              </a:rPr>
              <a:t>编程的函数和套接字</a:t>
            </a:r>
            <a:r>
              <a:rPr lang="zh-CN" altLang="en-US" sz="1800" strike="noStrike" kern="1200" baseline="0" noProof="1">
                <a:latin typeface="+mn-lt"/>
                <a:ea typeface="宋体" panose="02010600030101010101" pitchFamily="2" charset="-122"/>
                <a:cs typeface="+mn-cs"/>
              </a:rPr>
              <a:t>方法主要有：</a:t>
            </a:r>
            <a:endParaRPr lang="zh-CN" altLang="en-US" sz="1800" strike="noStrike" kern="1200" baseline="0" noProof="1">
              <a:latin typeface="+mn-lt"/>
              <a:ea typeface="宋体" panose="02010600030101010101" pitchFamily="2" charset="-122"/>
              <a:cs typeface="+mn-cs"/>
            </a:endParaRPr>
          </a:p>
          <a:p>
            <a:pPr marL="633095" indent="-285750" defTabSz="914400">
              <a:lnSpc>
                <a:spcPct val="150000"/>
              </a:lnSpc>
              <a:spcBef>
                <a:spcPts val="0"/>
              </a:spcBef>
              <a:spcAft>
                <a:spcPts val="0"/>
              </a:spcAft>
              <a:buSzPct val="90000"/>
              <a:buFont typeface="Wingdings" panose="05000000000000000000" charset="0"/>
              <a:buChar char="ü"/>
            </a:pPr>
            <a:r>
              <a:rPr lang="en-US" altLang="x-none" sz="1350" strike="noStrike" kern="1200" baseline="0" noProof="1">
                <a:latin typeface="Consolas" panose="020B0609020204030204" charset="0"/>
                <a:ea typeface="+mn-ea"/>
                <a:cs typeface="Consolas" panose="020B0609020204030204" charset="0"/>
              </a:rPr>
              <a:t>s</a:t>
            </a:r>
            <a:r>
              <a:rPr lang="en-US" altLang="x-none" sz="1400" strike="noStrike" kern="1200" baseline="0" noProof="1">
                <a:latin typeface="Consolas" panose="020B0609020204030204" charset="0"/>
                <a:ea typeface="+mn-ea"/>
                <a:cs typeface="Consolas" panose="020B0609020204030204" charset="0"/>
              </a:rPr>
              <a:t>ocket([family[, type[, proto]]])</a:t>
            </a:r>
            <a:r>
              <a:rPr lang="zh-CN" altLang="en-US" sz="1400" strike="noStrike" kern="1200" baseline="0" noProof="1">
                <a:latin typeface="Consolas" panose="020B0609020204030204" charset="0"/>
                <a:ea typeface="宋体" panose="02010600030101010101" pitchFamily="2" charset="-122"/>
                <a:cs typeface="Consolas" panose="020B0609020204030204" charset="0"/>
              </a:rPr>
              <a:t>：模块函数，创建一个</a:t>
            </a:r>
            <a:r>
              <a:rPr lang="en-US" altLang="x-none" sz="1400" strike="noStrike" kern="1200" baseline="0" noProof="1">
                <a:latin typeface="Consolas" panose="020B0609020204030204" charset="0"/>
                <a:ea typeface="+mn-ea"/>
                <a:cs typeface="Consolas" panose="020B0609020204030204" charset="0"/>
              </a:rPr>
              <a:t>socket</a:t>
            </a:r>
            <a:r>
              <a:rPr lang="zh-CN" altLang="en-US" sz="1400" strike="noStrike" kern="1200" baseline="0" noProof="1">
                <a:latin typeface="Consolas" panose="020B0609020204030204" charset="0"/>
                <a:ea typeface="宋体" panose="02010600030101010101" pitchFamily="2" charset="-122"/>
                <a:cs typeface="Consolas" panose="020B0609020204030204" charset="0"/>
              </a:rPr>
              <a:t>对象，其中</a:t>
            </a:r>
            <a:r>
              <a:rPr lang="en-US" altLang="x-none" sz="1400" strike="noStrike" kern="1200" baseline="0" noProof="1">
                <a:latin typeface="Consolas" panose="020B0609020204030204" charset="0"/>
                <a:ea typeface="+mn-ea"/>
                <a:cs typeface="Consolas" panose="020B0609020204030204" charset="0"/>
              </a:rPr>
              <a:t>family</a:t>
            </a:r>
            <a:r>
              <a:rPr lang="zh-CN" altLang="en-US" sz="1400" strike="noStrike" kern="1200" baseline="0" noProof="1">
                <a:latin typeface="Consolas" panose="020B0609020204030204" charset="0"/>
                <a:ea typeface="宋体" panose="02010600030101010101" pitchFamily="2" charset="-122"/>
                <a:cs typeface="Consolas" panose="020B0609020204030204" charset="0"/>
              </a:rPr>
              <a:t>为</a:t>
            </a:r>
            <a:r>
              <a:rPr lang="en-US" altLang="x-none" sz="1400" strike="noStrike" kern="1200" baseline="0" noProof="1">
                <a:latin typeface="Consolas" panose="020B0609020204030204" charset="0"/>
                <a:ea typeface="+mn-ea"/>
                <a:cs typeface="Consolas" panose="020B0609020204030204" charset="0"/>
              </a:rPr>
              <a:t>socket.AF_INET</a:t>
            </a:r>
            <a:r>
              <a:rPr lang="zh-CN" altLang="en-US" sz="1400" strike="noStrike" kern="1200" baseline="0" noProof="1">
                <a:latin typeface="Consolas" panose="020B0609020204030204" charset="0"/>
                <a:ea typeface="宋体" panose="02010600030101010101" pitchFamily="2" charset="-122"/>
                <a:cs typeface="Consolas" panose="020B0609020204030204" charset="0"/>
              </a:rPr>
              <a:t>表示</a:t>
            </a:r>
            <a:r>
              <a:rPr lang="en-US" altLang="x-none" sz="1400" strike="noStrike" kern="1200" baseline="0" noProof="1">
                <a:latin typeface="Consolas" panose="020B0609020204030204" charset="0"/>
                <a:ea typeface="+mn-ea"/>
                <a:cs typeface="Consolas" panose="020B0609020204030204" charset="0"/>
              </a:rPr>
              <a:t>IPV4</a:t>
            </a:r>
            <a:r>
              <a:rPr lang="zh-CN" altLang="en-US" sz="1400" strike="noStrike" kern="1200" baseline="0" noProof="1">
                <a:latin typeface="Consolas" panose="020B0609020204030204" charset="0"/>
                <a:ea typeface="宋体" panose="02010600030101010101" pitchFamily="2" charset="-122"/>
                <a:cs typeface="Consolas" panose="020B0609020204030204" charset="0"/>
              </a:rPr>
              <a:t>，</a:t>
            </a:r>
            <a:r>
              <a:rPr lang="en-US" altLang="x-none" sz="1400" strike="noStrike" kern="1200" baseline="0" noProof="1">
                <a:latin typeface="Consolas" panose="020B0609020204030204" charset="0"/>
                <a:ea typeface="+mn-ea"/>
                <a:cs typeface="Consolas" panose="020B0609020204030204" charset="0"/>
              </a:rPr>
              <a:t>socket.AF_INET6</a:t>
            </a:r>
            <a:r>
              <a:rPr lang="zh-CN" altLang="en-US" sz="1400" strike="noStrike" kern="1200" baseline="0" noProof="1">
                <a:latin typeface="Consolas" panose="020B0609020204030204" charset="0"/>
                <a:ea typeface="宋体" panose="02010600030101010101" pitchFamily="2" charset="-122"/>
                <a:cs typeface="Consolas" panose="020B0609020204030204" charset="0"/>
              </a:rPr>
              <a:t>表示</a:t>
            </a:r>
            <a:r>
              <a:rPr lang="en-US" altLang="x-none" sz="1400" strike="noStrike" kern="1200" baseline="0" noProof="1">
                <a:latin typeface="Consolas" panose="020B0609020204030204" charset="0"/>
                <a:ea typeface="+mn-ea"/>
                <a:cs typeface="Consolas" panose="020B0609020204030204" charset="0"/>
              </a:rPr>
              <a:t>IPV6</a:t>
            </a:r>
            <a:r>
              <a:rPr lang="zh-CN" altLang="en-US" sz="1400" strike="noStrike" kern="1200" baseline="0" noProof="1">
                <a:latin typeface="Consolas" panose="020B0609020204030204" charset="0"/>
                <a:ea typeface="宋体" panose="02010600030101010101" pitchFamily="2" charset="-122"/>
                <a:cs typeface="Consolas" panose="020B0609020204030204" charset="0"/>
              </a:rPr>
              <a:t>；</a:t>
            </a:r>
            <a:r>
              <a:rPr lang="en-US" altLang="x-none" sz="1400" strike="noStrike" kern="1200" baseline="0" noProof="1">
                <a:latin typeface="Consolas" panose="020B0609020204030204" charset="0"/>
                <a:ea typeface="+mn-ea"/>
                <a:cs typeface="Consolas" panose="020B0609020204030204" charset="0"/>
              </a:rPr>
              <a:t>type</a:t>
            </a:r>
            <a:r>
              <a:rPr lang="zh-CN" altLang="en-US" sz="1400" strike="noStrike" kern="1200" baseline="0" noProof="1">
                <a:latin typeface="Consolas" panose="020B0609020204030204" charset="0"/>
                <a:ea typeface="宋体" panose="02010600030101010101" pitchFamily="2" charset="-122"/>
                <a:cs typeface="Consolas" panose="020B0609020204030204" charset="0"/>
              </a:rPr>
              <a:t>为</a:t>
            </a:r>
            <a:r>
              <a:rPr lang="en-US" altLang="x-none" sz="1400" strike="noStrike" kern="1200" baseline="0" noProof="1">
                <a:latin typeface="Consolas" panose="020B0609020204030204" charset="0"/>
                <a:ea typeface="+mn-ea"/>
                <a:cs typeface="Consolas" panose="020B0609020204030204" charset="0"/>
              </a:rPr>
              <a:t>SOCK_STREAM</a:t>
            </a:r>
            <a:r>
              <a:rPr lang="zh-CN" altLang="en-US" sz="1400" strike="noStrike" kern="1200" baseline="0" noProof="1">
                <a:latin typeface="Consolas" panose="020B0609020204030204" charset="0"/>
                <a:ea typeface="宋体" panose="02010600030101010101" pitchFamily="2" charset="-122"/>
                <a:cs typeface="Consolas" panose="020B0609020204030204" charset="0"/>
              </a:rPr>
              <a:t>表示</a:t>
            </a:r>
            <a:r>
              <a:rPr lang="en-US" altLang="x-none" sz="1400" strike="noStrike" kern="1200" baseline="0" noProof="1">
                <a:latin typeface="Consolas" panose="020B0609020204030204" charset="0"/>
                <a:ea typeface="+mn-ea"/>
                <a:cs typeface="Consolas" panose="020B0609020204030204" charset="0"/>
              </a:rPr>
              <a:t>TCP</a:t>
            </a:r>
            <a:r>
              <a:rPr lang="zh-CN" altLang="en-US" sz="1400" strike="noStrike" kern="1200" baseline="0" noProof="1">
                <a:latin typeface="Consolas" panose="020B0609020204030204" charset="0"/>
                <a:ea typeface="宋体" panose="02010600030101010101" pitchFamily="2" charset="-122"/>
                <a:cs typeface="Consolas" panose="020B0609020204030204" charset="0"/>
              </a:rPr>
              <a:t>协议，</a:t>
            </a:r>
            <a:r>
              <a:rPr lang="en-US" altLang="x-none" sz="1400" strike="noStrike" kern="1200" baseline="0" noProof="1">
                <a:latin typeface="Consolas" panose="020B0609020204030204" charset="0"/>
                <a:ea typeface="+mn-ea"/>
                <a:cs typeface="Consolas" panose="020B0609020204030204" charset="0"/>
              </a:rPr>
              <a:t>SOCK_DGRAM</a:t>
            </a:r>
            <a:r>
              <a:rPr lang="zh-CN" altLang="en-US" sz="1400" strike="noStrike" kern="1200" baseline="0" noProof="1">
                <a:latin typeface="Consolas" panose="020B0609020204030204" charset="0"/>
                <a:ea typeface="宋体" panose="02010600030101010101" pitchFamily="2" charset="-122"/>
                <a:cs typeface="Consolas" panose="020B0609020204030204" charset="0"/>
              </a:rPr>
              <a:t>表示</a:t>
            </a:r>
            <a:r>
              <a:rPr lang="en-US" altLang="x-none" sz="1400" strike="noStrike" kern="1200" baseline="0" noProof="1">
                <a:latin typeface="Consolas" panose="020B0609020204030204" charset="0"/>
                <a:ea typeface="+mn-ea"/>
                <a:cs typeface="Consolas" panose="020B0609020204030204" charset="0"/>
              </a:rPr>
              <a:t>UDP</a:t>
            </a:r>
            <a:r>
              <a:rPr lang="zh-CN" altLang="en-US" sz="1400" strike="noStrike" kern="1200" baseline="0" noProof="1">
                <a:latin typeface="Consolas" panose="020B0609020204030204" charset="0"/>
                <a:ea typeface="宋体" panose="02010600030101010101" pitchFamily="2" charset="-122"/>
                <a:cs typeface="Consolas" panose="020B0609020204030204" charset="0"/>
              </a:rPr>
              <a:t>协议。</a:t>
            </a:r>
            <a:endParaRPr lang="zh-CN" altLang="en-US" sz="1400" strike="noStrike" kern="1200" baseline="0" noProof="1">
              <a:latin typeface="Consolas" panose="020B0609020204030204" charset="0"/>
              <a:ea typeface="宋体" panose="02010600030101010101" pitchFamily="2" charset="-122"/>
              <a:cs typeface="Consolas" panose="020B0609020204030204" charset="0"/>
            </a:endParaRPr>
          </a:p>
          <a:p>
            <a:pPr marL="633095" indent="-285750" defTabSz="914400">
              <a:lnSpc>
                <a:spcPct val="150000"/>
              </a:lnSpc>
              <a:spcBef>
                <a:spcPts val="0"/>
              </a:spcBef>
              <a:spcAft>
                <a:spcPts val="0"/>
              </a:spcAft>
              <a:buSzPct val="90000"/>
              <a:buFont typeface="Wingdings" panose="05000000000000000000" charset="0"/>
              <a:buChar char="ü"/>
            </a:pPr>
            <a:r>
              <a:rPr lang="en-US" altLang="x-none" sz="1400" strike="noStrike" kern="1200" baseline="0" noProof="1">
                <a:latin typeface="Consolas" panose="020B0609020204030204" charset="0"/>
                <a:ea typeface="+mn-ea"/>
                <a:cs typeface="Consolas" panose="020B0609020204030204" charset="0"/>
              </a:rPr>
              <a:t>sendto(string, address)</a:t>
            </a:r>
            <a:r>
              <a:rPr lang="zh-CN" altLang="en-US" sz="1400" strike="noStrike" kern="1200" baseline="0" noProof="1">
                <a:latin typeface="Consolas" panose="020B0609020204030204" charset="0"/>
                <a:ea typeface="宋体" panose="02010600030101010101" pitchFamily="2" charset="-122"/>
                <a:cs typeface="Consolas" panose="020B0609020204030204" charset="0"/>
              </a:rPr>
              <a:t>：套接字方法，把</a:t>
            </a:r>
            <a:r>
              <a:rPr lang="en-US" altLang="x-none" sz="1400" strike="noStrike" kern="1200" baseline="0" noProof="1">
                <a:latin typeface="Consolas" panose="020B0609020204030204" charset="0"/>
                <a:ea typeface="+mn-ea"/>
                <a:cs typeface="Consolas" panose="020B0609020204030204" charset="0"/>
              </a:rPr>
              <a:t>string</a:t>
            </a:r>
            <a:r>
              <a:rPr lang="zh-CN" altLang="en-US" sz="1400" strike="noStrike" kern="1200" baseline="0" noProof="1">
                <a:latin typeface="Consolas" panose="020B0609020204030204" charset="0"/>
                <a:ea typeface="宋体" panose="02010600030101010101" pitchFamily="2" charset="-122"/>
                <a:cs typeface="Consolas" panose="020B0609020204030204" charset="0"/>
              </a:rPr>
              <a:t>指定的字节串内容发送给</a:t>
            </a:r>
            <a:r>
              <a:rPr lang="en-US" altLang="x-none" sz="1400" strike="noStrike" kern="1200" baseline="0" noProof="1">
                <a:latin typeface="Consolas" panose="020B0609020204030204" charset="0"/>
                <a:ea typeface="+mn-ea"/>
                <a:cs typeface="Consolas" panose="020B0609020204030204" charset="0"/>
              </a:rPr>
              <a:t>address</a:t>
            </a:r>
            <a:r>
              <a:rPr lang="zh-CN" altLang="en-US" sz="1400" strike="noStrike" kern="1200" baseline="0" noProof="1">
                <a:latin typeface="Consolas" panose="020B0609020204030204" charset="0"/>
                <a:ea typeface="宋体" panose="02010600030101010101" pitchFamily="2" charset="-122"/>
                <a:cs typeface="Consolas" panose="020B0609020204030204" charset="0"/>
              </a:rPr>
              <a:t>指定的套接字地址，</a:t>
            </a:r>
            <a:r>
              <a:rPr lang="en-US" altLang="x-none" sz="1400" strike="noStrike" kern="1200" baseline="0" noProof="1">
                <a:latin typeface="Consolas" panose="020B0609020204030204" charset="0"/>
                <a:ea typeface="+mn-ea"/>
                <a:cs typeface="Consolas" panose="020B0609020204030204" charset="0"/>
              </a:rPr>
              <a:t>address</a:t>
            </a:r>
            <a:r>
              <a:rPr lang="zh-CN" altLang="en-US" sz="1400" strike="noStrike" kern="1200" baseline="0" noProof="1">
                <a:latin typeface="Consolas" panose="020B0609020204030204" charset="0"/>
                <a:ea typeface="宋体" panose="02010600030101010101" pitchFamily="2" charset="-122"/>
                <a:cs typeface="Consolas" panose="020B0609020204030204" charset="0"/>
              </a:rPr>
              <a:t>是一个元组，格式为</a:t>
            </a:r>
            <a:r>
              <a:rPr lang="en-US" altLang="x-none" sz="1400" strike="noStrike" kern="1200" baseline="0" noProof="1">
                <a:latin typeface="Consolas" panose="020B0609020204030204" charset="0"/>
                <a:ea typeface="+mn-ea"/>
                <a:cs typeface="Consolas" panose="020B0609020204030204" charset="0"/>
              </a:rPr>
              <a:t>(IP</a:t>
            </a:r>
            <a:r>
              <a:rPr lang="zh-CN" altLang="en-US" sz="1400" strike="noStrike" kern="1200" baseline="0" noProof="1">
                <a:latin typeface="Consolas" panose="020B0609020204030204" charset="0"/>
                <a:ea typeface="宋体" panose="02010600030101010101" pitchFamily="2" charset="-122"/>
                <a:cs typeface="Consolas" panose="020B0609020204030204" charset="0"/>
              </a:rPr>
              <a:t>地址</a:t>
            </a:r>
            <a:r>
              <a:rPr lang="en-US" altLang="x-none" sz="1400" strike="noStrike" kern="1200" baseline="0" noProof="1">
                <a:latin typeface="Consolas" panose="020B0609020204030204" charset="0"/>
                <a:ea typeface="+mn-ea"/>
                <a:cs typeface="Consolas" panose="020B0609020204030204" charset="0"/>
              </a:rPr>
              <a:t>,</a:t>
            </a:r>
            <a:r>
              <a:rPr lang="zh-CN" altLang="en-US" sz="1400" strike="noStrike" kern="1200" baseline="0" noProof="1">
                <a:latin typeface="Consolas" panose="020B0609020204030204" charset="0"/>
                <a:ea typeface="宋体" panose="02010600030101010101" pitchFamily="2" charset="-122"/>
                <a:cs typeface="Consolas" panose="020B0609020204030204" charset="0"/>
              </a:rPr>
              <a:t>端口号</a:t>
            </a:r>
            <a:r>
              <a:rPr lang="en-US" altLang="x-none" sz="1400" strike="noStrike" kern="1200" baseline="0" noProof="1">
                <a:latin typeface="Consolas" panose="020B0609020204030204" charset="0"/>
                <a:ea typeface="+mn-ea"/>
                <a:cs typeface="Consolas" panose="020B0609020204030204" charset="0"/>
              </a:rPr>
              <a:t>)</a:t>
            </a:r>
            <a:r>
              <a:rPr lang="zh-CN" altLang="en-US" sz="1400" strike="noStrike" kern="1200" baseline="0" noProof="1">
                <a:latin typeface="Consolas" panose="020B0609020204030204" charset="0"/>
                <a:ea typeface="+mn-ea"/>
                <a:cs typeface="Consolas" panose="020B0609020204030204" charset="0"/>
              </a:rPr>
              <a:t>。</a:t>
            </a:r>
            <a:endParaRPr lang="en-US" altLang="x-none" sz="1400" strike="noStrike" kern="1200" baseline="0" noProof="1">
              <a:latin typeface="Consolas" panose="020B0609020204030204" charset="0"/>
              <a:ea typeface="+mn-ea"/>
              <a:cs typeface="Consolas" panose="020B0609020204030204" charset="0"/>
            </a:endParaRPr>
          </a:p>
          <a:p>
            <a:pPr marL="633095" indent="-285750" defTabSz="914400">
              <a:lnSpc>
                <a:spcPct val="150000"/>
              </a:lnSpc>
              <a:spcBef>
                <a:spcPts val="0"/>
              </a:spcBef>
              <a:spcAft>
                <a:spcPts val="0"/>
              </a:spcAft>
              <a:buSzPct val="90000"/>
              <a:buFont typeface="Wingdings" panose="05000000000000000000" charset="0"/>
              <a:buChar char="ü"/>
            </a:pPr>
            <a:r>
              <a:rPr lang="en-US" altLang="x-none" sz="1400" strike="noStrike" kern="1200" baseline="0" noProof="1">
                <a:latin typeface="Consolas" panose="020B0609020204030204" charset="0"/>
                <a:ea typeface="+mn-ea"/>
                <a:cs typeface="Consolas" panose="020B0609020204030204" charset="0"/>
              </a:rPr>
              <a:t>recvfrom(</a:t>
            </a:r>
            <a:r>
              <a:rPr lang="en-US" altLang="x-none" sz="1350" strike="noStrike" kern="1200" baseline="0" noProof="1">
                <a:latin typeface="Consolas" panose="020B0609020204030204" charset="0"/>
                <a:ea typeface="+mn-ea"/>
                <a:cs typeface="Consolas" panose="020B0609020204030204" charset="0"/>
              </a:rPr>
              <a:t>bufsize[,flags])</a:t>
            </a:r>
            <a:r>
              <a:rPr lang="zh-CN" altLang="en-US" sz="1350" strike="noStrike" kern="1200" baseline="0" noProof="1">
                <a:latin typeface="Consolas" panose="020B0609020204030204" charset="0"/>
                <a:ea typeface="宋体" panose="02010600030101010101" pitchFamily="2" charset="-122"/>
                <a:cs typeface="Consolas" panose="020B0609020204030204" charset="0"/>
              </a:rPr>
              <a:t>：套接字方法，返回接收到的数据和发送方地址。</a:t>
            </a:r>
            <a:endParaRPr lang="zh-CN" altLang="en-US" sz="1350" strike="noStrike" kern="1200" baseline="0" noProof="1">
              <a:latin typeface="Consolas" panose="020B0609020204030204" charset="0"/>
              <a:ea typeface="宋体" panose="02010600030101010101" pitchFamily="2" charset="-122"/>
              <a:cs typeface="Consolas" panose="020B0609020204030204" charset="0"/>
            </a:endParaRPr>
          </a:p>
        </p:txBody>
      </p:sp>
      <p:sp>
        <p:nvSpPr>
          <p:cNvPr id="2" name="Title 1"/>
          <p:cNvSpPr>
            <a:spLocks noGrp="1"/>
          </p:cNvSpPr>
          <p:nvPr>
            <p:ph type="title"/>
          </p:nvPr>
        </p:nvSpPr>
        <p:spPr>
          <a:xfrm>
            <a:off x="-1270" y="476"/>
            <a:ext cx="9124315" cy="936948"/>
          </a:xfrm>
        </p:spPr>
        <p:txBody>
          <a:bodyPr/>
          <a:lstStyle/>
          <a:p>
            <a:r>
              <a:rPr lang="zh-CN" altLang="en-US" dirty="0">
                <a:sym typeface="+mn-ea"/>
              </a:rPr>
              <a:t>10.2.1  UDP协议编程</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a:sym typeface="+mn-ea"/>
              </a:rPr>
              <a:t>10.4.1  </a:t>
            </a:r>
            <a:r>
              <a:rPr lang="zh-CN" altLang="en-US">
                <a:sym typeface="+mn-ea"/>
              </a:rPr>
              <a:t>网页内容读取与域名处理基础知识</a:t>
            </a:r>
            <a:endParaRPr lang="zh-CN" altLang="en-US" kern="1200" baseline="0">
              <a:latin typeface="+mj-lt"/>
              <a:ea typeface="+mj-ea"/>
              <a:cs typeface="+mj-cs"/>
            </a:endParaRPr>
          </a:p>
        </p:txBody>
      </p:sp>
      <p:sp>
        <p:nvSpPr>
          <p:cNvPr id="3" name="内容占位符 2"/>
          <p:cNvSpPr>
            <a:spLocks noGrp="1"/>
          </p:cNvSpPr>
          <p:nvPr>
            <p:ph idx="1"/>
          </p:nvPr>
        </p:nvSpPr>
        <p:spPr/>
        <p:txBody>
          <a:bodyPr/>
          <a:lstStyle/>
          <a:p>
            <a:pPr fontAlgn="base">
              <a:buFont typeface="Wingdings" panose="05000000000000000000" charset="0"/>
              <a:buChar char="§"/>
            </a:pPr>
            <a:r>
              <a:rPr lang="zh-CN" altLang="en-US" sz="1800" strike="noStrike" noProof="1">
                <a:effectLst/>
                <a:sym typeface="+mn-ea"/>
              </a:rPr>
              <a:t>使用HTTP代理访问指定网页</a:t>
            </a:r>
            <a:endParaRPr lang="zh-CN" altLang="en-US" sz="1800" strike="noStrike" noProof="1">
              <a:effectLst/>
            </a:endParaRPr>
          </a:p>
          <a:p>
            <a:pPr marL="0" indent="0" fontAlgn="base">
              <a:buNone/>
            </a:pPr>
            <a:endParaRPr lang="zh-CN" altLang="en-US" sz="1350" strike="noStrike" noProof="1">
              <a:effectLst/>
            </a:endParaRPr>
          </a:p>
          <a:p>
            <a:pPr marL="0" indent="0" fontAlgn="base">
              <a:buNone/>
            </a:pPr>
            <a:r>
              <a:rPr lang="zh-CN" altLang="en-US" sz="1600" strike="noStrike" noProof="1">
                <a:effectLst/>
                <a:latin typeface="Consolas" panose="020B0609020204030204" charset="0"/>
                <a:cs typeface="Consolas" panose="020B0609020204030204" charset="0"/>
              </a:rPr>
              <a:t>&gt;&gt;&gt; import urllib.request</a:t>
            </a:r>
            <a:endParaRPr lang="zh-CN" altLang="en-US" sz="1600" strike="noStrike" noProof="1">
              <a:effectLst/>
              <a:latin typeface="Consolas" panose="020B0609020204030204" charset="0"/>
              <a:cs typeface="Consolas" panose="020B0609020204030204" charset="0"/>
            </a:endParaRPr>
          </a:p>
          <a:p>
            <a:pPr marL="0" indent="0" fontAlgn="base">
              <a:buNone/>
            </a:pPr>
            <a:r>
              <a:rPr lang="zh-CN" altLang="en-US" sz="1600" strike="noStrike" noProof="1">
                <a:effectLst/>
                <a:latin typeface="Consolas" panose="020B0609020204030204" charset="0"/>
                <a:cs typeface="Consolas" panose="020B0609020204030204" charset="0"/>
              </a:rPr>
              <a:t>&gt;&gt;&gt; proxies = {'http': 'http://proxy.example.com:8080/'}</a:t>
            </a:r>
            <a:endParaRPr lang="zh-CN" altLang="en-US" sz="1600" strike="noStrike" noProof="1">
              <a:effectLst/>
              <a:latin typeface="Consolas" panose="020B0609020204030204" charset="0"/>
              <a:cs typeface="Consolas" panose="020B0609020204030204" charset="0"/>
            </a:endParaRPr>
          </a:p>
          <a:p>
            <a:pPr marL="0" indent="0" fontAlgn="base">
              <a:buNone/>
            </a:pPr>
            <a:r>
              <a:rPr lang="zh-CN" altLang="en-US" sz="1600" strike="noStrike" noProof="1">
                <a:effectLst/>
                <a:latin typeface="Consolas" panose="020B0609020204030204" charset="0"/>
                <a:cs typeface="Consolas" panose="020B0609020204030204" charset="0"/>
              </a:rPr>
              <a:t>&gt;&gt;&gt; opener = urllib.request.FancyURLopener(proxies)</a:t>
            </a:r>
            <a:endParaRPr lang="zh-CN" altLang="en-US" sz="1600" strike="noStrike" noProof="1">
              <a:effectLst/>
              <a:latin typeface="Consolas" panose="020B0609020204030204" charset="0"/>
              <a:cs typeface="Consolas" panose="020B0609020204030204" charset="0"/>
            </a:endParaRPr>
          </a:p>
          <a:p>
            <a:pPr marL="0" indent="0" fontAlgn="base">
              <a:buNone/>
            </a:pPr>
            <a:r>
              <a:rPr lang="zh-CN" altLang="en-US" sz="1600" strike="noStrike" noProof="1">
                <a:effectLst/>
                <a:latin typeface="Consolas" panose="020B0609020204030204" charset="0"/>
                <a:cs typeface="Consolas" panose="020B0609020204030204" charset="0"/>
              </a:rPr>
              <a:t>&gt;&gt;&gt; with opener.open("http://www.python.org") as f:</a:t>
            </a:r>
            <a:endParaRPr lang="zh-CN" altLang="en-US" sz="1600" strike="noStrike" noProof="1">
              <a:effectLst/>
              <a:latin typeface="Consolas" panose="020B0609020204030204" charset="0"/>
              <a:cs typeface="Consolas" panose="020B0609020204030204" charset="0"/>
            </a:endParaRPr>
          </a:p>
          <a:p>
            <a:pPr marL="0" indent="0" fontAlgn="base">
              <a:buNone/>
            </a:pPr>
            <a:r>
              <a:rPr lang="zh-CN" altLang="en-US" sz="1600" strike="noStrike" noProof="1">
                <a:effectLst/>
                <a:latin typeface="Consolas" panose="020B0609020204030204" charset="0"/>
                <a:cs typeface="Consolas" panose="020B0609020204030204" charset="0"/>
              </a:rPr>
              <a:t>    f.read().decode('utf-8')</a:t>
            </a:r>
            <a:endParaRPr lang="zh-CN" altLang="en-US" sz="1600" strike="noStrike" noProof="1">
              <a:effectLst/>
              <a:latin typeface="Consolas" panose="020B0609020204030204" charset="0"/>
              <a:cs typeface="Consolas" panose="020B060902020403020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a:sym typeface="+mn-ea"/>
              </a:rPr>
              <a:t>10.4.1  </a:t>
            </a:r>
            <a:r>
              <a:rPr lang="zh-CN" altLang="en-US">
                <a:sym typeface="+mn-ea"/>
              </a:rPr>
              <a:t>网页内容读取与域名处理基础知识</a:t>
            </a:r>
            <a:endParaRPr lang="en-US" altLang="zh-CN" kern="1200" baseline="0">
              <a:latin typeface="+mj-lt"/>
              <a:ea typeface="+mj-ea"/>
              <a:cs typeface="+mj-cs"/>
            </a:endParaRPr>
          </a:p>
        </p:txBody>
      </p:sp>
      <p:sp>
        <p:nvSpPr>
          <p:cNvPr id="3" name="Content Placeholder 2"/>
          <p:cNvSpPr>
            <a:spLocks noGrp="1"/>
          </p:cNvSpPr>
          <p:nvPr>
            <p:ph idx="1"/>
          </p:nvPr>
        </p:nvSpPr>
        <p:spPr/>
        <p:txBody>
          <a:bodyPr/>
          <a:lstStyle/>
          <a:p>
            <a:pPr fontAlgn="base">
              <a:spcBef>
                <a:spcPts val="0"/>
              </a:spcBef>
              <a:buFont typeface="Arial" panose="020B0604020202020204" pitchFamily="34" charset="0"/>
              <a:buChar char="•"/>
            </a:pPr>
            <a:r>
              <a:rPr lang="zh-CN" altLang="en-US" sz="1800" strike="noStrike" noProof="1">
                <a:latin typeface="Consolas" panose="020B0609020204030204" charset="0"/>
              </a:rPr>
              <a:t>有的服务器可能会识别爬虫程序并阻止访问</a:t>
            </a:r>
            <a:endParaRPr lang="zh-CN" altLang="en-US" sz="1800" strike="noStrike" noProof="1">
              <a:latin typeface="Consolas" panose="020B0609020204030204" charset="0"/>
            </a:endParaRPr>
          </a:p>
          <a:p>
            <a:pPr marL="0" indent="0">
              <a:spcBef>
                <a:spcPts val="0"/>
              </a:spcBef>
              <a:buNone/>
            </a:pPr>
            <a:r>
              <a:rPr lang="en-US" sz="1050" strike="noStrike" noProof="1">
                <a:latin typeface="Consolas" panose="020B0609020204030204" charset="0"/>
              </a:rPr>
              <a:t>&gt;&gt;&gt; url = r'http://www.sdibt.edu.cn/info/1026/14144.htm'</a:t>
            </a:r>
            <a:endParaRPr lang="en-US" sz="1050" strike="noStrike" noProof="1">
              <a:latin typeface="Consolas" panose="020B0609020204030204" charset="0"/>
            </a:endParaRPr>
          </a:p>
          <a:p>
            <a:pPr marL="0" indent="0">
              <a:spcBef>
                <a:spcPts val="0"/>
              </a:spcBef>
              <a:buNone/>
            </a:pPr>
            <a:r>
              <a:rPr lang="en-US" sz="1050" strike="noStrike" noProof="1">
                <a:latin typeface="Consolas" panose="020B0609020204030204" charset="0"/>
              </a:rPr>
              <a:t>&gt;&gt;&gt; import urllib.request</a:t>
            </a:r>
            <a:endParaRPr lang="en-US" sz="1050" strike="noStrike" noProof="1">
              <a:latin typeface="Consolas" panose="020B0609020204030204" charset="0"/>
            </a:endParaRPr>
          </a:p>
          <a:p>
            <a:pPr marL="0" indent="0">
              <a:spcBef>
                <a:spcPts val="0"/>
              </a:spcBef>
              <a:buNone/>
            </a:pPr>
            <a:r>
              <a:rPr lang="en-US" sz="1050" strike="noStrike" noProof="1">
                <a:latin typeface="Consolas" panose="020B0609020204030204" charset="0"/>
              </a:rPr>
              <a:t>&gt;&gt;&gt; with urllib.request.urlopen(url) as fp:</a:t>
            </a:r>
            <a:endParaRPr lang="en-US" sz="1050" strike="noStrike" noProof="1">
              <a:latin typeface="Consolas" panose="020B0609020204030204" charset="0"/>
            </a:endParaRPr>
          </a:p>
          <a:p>
            <a:pPr marL="0" indent="0">
              <a:spcBef>
                <a:spcPts val="0"/>
              </a:spcBef>
              <a:buNone/>
            </a:pPr>
            <a:r>
              <a:rPr lang="en-US" sz="1050" strike="noStrike" noProof="1">
                <a:latin typeface="Consolas" panose="020B0609020204030204" charset="0"/>
              </a:rPr>
              <a:t>	content = fp.read().decode()</a:t>
            </a:r>
            <a:endParaRPr lang="en-US" sz="1050" strike="noStrike" noProof="1">
              <a:latin typeface="Consolas" panose="020B0609020204030204" charset="0"/>
            </a:endParaRPr>
          </a:p>
          <a:p>
            <a:pPr marL="0" indent="0">
              <a:spcBef>
                <a:spcPts val="0"/>
              </a:spcBef>
              <a:buNone/>
            </a:pPr>
            <a:r>
              <a:rPr lang="en-US" sz="1050" strike="noStrike" noProof="1">
                <a:latin typeface="Consolas" panose="020B0609020204030204" charset="0"/>
              </a:rPr>
              <a:t>	</a:t>
            </a:r>
            <a:endParaRPr lang="en-US" sz="1050" strike="noStrike" noProof="1">
              <a:latin typeface="Consolas" panose="020B0609020204030204" charset="0"/>
            </a:endParaRPr>
          </a:p>
          <a:p>
            <a:pPr marL="0" indent="0">
              <a:spcBef>
                <a:spcPts val="0"/>
              </a:spcBef>
              <a:buNone/>
            </a:pPr>
            <a:r>
              <a:rPr lang="en-US" sz="1050" strike="noStrike" noProof="1">
                <a:solidFill>
                  <a:srgbClr val="FF0000"/>
                </a:solidFill>
                <a:latin typeface="Consolas" panose="020B0609020204030204" charset="0"/>
              </a:rPr>
              <a:t>Traceback (most recent call last):</a:t>
            </a:r>
            <a:endParaRPr lang="en-US" sz="1050" strike="noStrike" noProof="1">
              <a:solidFill>
                <a:srgbClr val="FF0000"/>
              </a:solidFill>
              <a:latin typeface="Consolas" panose="020B0609020204030204" charset="0"/>
            </a:endParaRPr>
          </a:p>
          <a:p>
            <a:pPr marL="0" indent="0">
              <a:spcBef>
                <a:spcPts val="0"/>
              </a:spcBef>
              <a:buNone/>
            </a:pPr>
            <a:r>
              <a:rPr lang="en-US" sz="1050" strike="noStrike" noProof="1">
                <a:solidFill>
                  <a:srgbClr val="FF0000"/>
                </a:solidFill>
                <a:latin typeface="Consolas" panose="020B0609020204030204" charset="0"/>
              </a:rPr>
              <a:t>  File "&lt;pyshell#11&gt;", line 1, in &lt;module&gt;</a:t>
            </a:r>
            <a:endParaRPr lang="en-US" sz="1050" strike="noStrike" noProof="1">
              <a:solidFill>
                <a:srgbClr val="FF0000"/>
              </a:solidFill>
              <a:latin typeface="Consolas" panose="020B0609020204030204" charset="0"/>
            </a:endParaRPr>
          </a:p>
          <a:p>
            <a:pPr marL="0" indent="0">
              <a:spcBef>
                <a:spcPts val="0"/>
              </a:spcBef>
              <a:buNone/>
            </a:pPr>
            <a:r>
              <a:rPr lang="en-US" sz="1050" strike="noStrike" noProof="1">
                <a:solidFill>
                  <a:srgbClr val="FF0000"/>
                </a:solidFill>
                <a:latin typeface="Consolas" panose="020B0609020204030204" charset="0"/>
              </a:rPr>
              <a:t>    with urllib.request.urlopen(url) as fp:</a:t>
            </a:r>
            <a:endParaRPr lang="en-US" sz="1050" strike="noStrike" noProof="1">
              <a:solidFill>
                <a:srgbClr val="FF0000"/>
              </a:solidFill>
              <a:latin typeface="Consolas" panose="020B0609020204030204" charset="0"/>
            </a:endParaRPr>
          </a:p>
          <a:p>
            <a:pPr marL="0" indent="0">
              <a:spcBef>
                <a:spcPts val="0"/>
              </a:spcBef>
              <a:buNone/>
            </a:pPr>
            <a:r>
              <a:rPr lang="en-US" sz="1050" strike="noStrike" noProof="1">
                <a:solidFill>
                  <a:srgbClr val="FF0000"/>
                </a:solidFill>
                <a:latin typeface="Consolas" panose="020B0609020204030204" charset="0"/>
              </a:rPr>
              <a:t>  File "C:\Python36\lib\urllib\request.py", line 223, in urlopen</a:t>
            </a:r>
            <a:endParaRPr lang="en-US" sz="1050" strike="noStrike" noProof="1">
              <a:solidFill>
                <a:srgbClr val="FF0000"/>
              </a:solidFill>
              <a:latin typeface="Consolas" panose="020B0609020204030204" charset="0"/>
            </a:endParaRPr>
          </a:p>
          <a:p>
            <a:pPr marL="0" indent="0">
              <a:spcBef>
                <a:spcPts val="0"/>
              </a:spcBef>
              <a:buNone/>
            </a:pPr>
            <a:r>
              <a:rPr lang="en-US" sz="1050" strike="noStrike" noProof="1">
                <a:solidFill>
                  <a:srgbClr val="FF0000"/>
                </a:solidFill>
                <a:latin typeface="Consolas" panose="020B0609020204030204" charset="0"/>
              </a:rPr>
              <a:t>    return opener.open(url, data, timeout)</a:t>
            </a:r>
            <a:endParaRPr lang="en-US" sz="1050" strike="noStrike" noProof="1">
              <a:solidFill>
                <a:srgbClr val="FF0000"/>
              </a:solidFill>
              <a:latin typeface="Consolas" panose="020B0609020204030204" charset="0"/>
            </a:endParaRPr>
          </a:p>
          <a:p>
            <a:pPr marL="0" indent="0">
              <a:spcBef>
                <a:spcPts val="0"/>
              </a:spcBef>
              <a:buNone/>
            </a:pPr>
            <a:r>
              <a:rPr lang="en-US" sz="1050" strike="noStrike" noProof="1">
                <a:solidFill>
                  <a:srgbClr val="FF0000"/>
                </a:solidFill>
                <a:latin typeface="Consolas" panose="020B0609020204030204" charset="0"/>
              </a:rPr>
              <a:t>  File "C:\Python36\lib\urllib\request.py", line 532, in open</a:t>
            </a:r>
            <a:endParaRPr lang="en-US" sz="1050" strike="noStrike" noProof="1">
              <a:solidFill>
                <a:srgbClr val="FF0000"/>
              </a:solidFill>
              <a:latin typeface="Consolas" panose="020B0609020204030204" charset="0"/>
            </a:endParaRPr>
          </a:p>
          <a:p>
            <a:pPr marL="0" indent="0">
              <a:spcBef>
                <a:spcPts val="0"/>
              </a:spcBef>
              <a:buNone/>
            </a:pPr>
            <a:r>
              <a:rPr lang="en-US" sz="1050" strike="noStrike" noProof="1">
                <a:solidFill>
                  <a:srgbClr val="FF0000"/>
                </a:solidFill>
                <a:latin typeface="Consolas" panose="020B0609020204030204" charset="0"/>
              </a:rPr>
              <a:t>    response = meth(req, response)</a:t>
            </a:r>
            <a:endParaRPr lang="en-US" sz="1050" strike="noStrike" noProof="1">
              <a:solidFill>
                <a:srgbClr val="FF0000"/>
              </a:solidFill>
              <a:latin typeface="Consolas" panose="020B0609020204030204" charset="0"/>
            </a:endParaRPr>
          </a:p>
          <a:p>
            <a:pPr marL="0" indent="0">
              <a:spcBef>
                <a:spcPts val="0"/>
              </a:spcBef>
              <a:buNone/>
            </a:pPr>
            <a:r>
              <a:rPr lang="en-US" sz="1050" strike="noStrike" noProof="1">
                <a:solidFill>
                  <a:srgbClr val="FF0000"/>
                </a:solidFill>
                <a:latin typeface="Consolas" panose="020B0609020204030204" charset="0"/>
              </a:rPr>
              <a:t>  File "C:\Python36\lib\urllib\request.py", line 642, in http_response</a:t>
            </a:r>
            <a:endParaRPr lang="en-US" sz="1050" strike="noStrike" noProof="1">
              <a:solidFill>
                <a:srgbClr val="FF0000"/>
              </a:solidFill>
              <a:latin typeface="Consolas" panose="020B0609020204030204" charset="0"/>
            </a:endParaRPr>
          </a:p>
          <a:p>
            <a:pPr marL="0" indent="0">
              <a:spcBef>
                <a:spcPts val="0"/>
              </a:spcBef>
              <a:buNone/>
            </a:pPr>
            <a:r>
              <a:rPr lang="en-US" sz="1050" strike="noStrike" noProof="1">
                <a:solidFill>
                  <a:srgbClr val="FF0000"/>
                </a:solidFill>
                <a:latin typeface="Consolas" panose="020B0609020204030204" charset="0"/>
              </a:rPr>
              <a:t>    'http', request, response, code, msg, hdrs)</a:t>
            </a:r>
            <a:endParaRPr lang="en-US" sz="1050" strike="noStrike" noProof="1">
              <a:solidFill>
                <a:srgbClr val="FF0000"/>
              </a:solidFill>
              <a:latin typeface="Consolas" panose="020B0609020204030204" charset="0"/>
            </a:endParaRPr>
          </a:p>
          <a:p>
            <a:pPr marL="0" indent="0">
              <a:spcBef>
                <a:spcPts val="0"/>
              </a:spcBef>
              <a:buNone/>
            </a:pPr>
            <a:r>
              <a:rPr lang="en-US" sz="1050" strike="noStrike" noProof="1">
                <a:solidFill>
                  <a:srgbClr val="FF0000"/>
                </a:solidFill>
                <a:latin typeface="Consolas" panose="020B0609020204030204" charset="0"/>
              </a:rPr>
              <a:t>  File "C:\Python36\lib\urllib\request.py", line 570, in error</a:t>
            </a:r>
            <a:endParaRPr lang="en-US" sz="1050" strike="noStrike" noProof="1">
              <a:solidFill>
                <a:srgbClr val="FF0000"/>
              </a:solidFill>
              <a:latin typeface="Consolas" panose="020B0609020204030204" charset="0"/>
            </a:endParaRPr>
          </a:p>
          <a:p>
            <a:pPr marL="0" indent="0">
              <a:spcBef>
                <a:spcPts val="0"/>
              </a:spcBef>
              <a:buNone/>
            </a:pPr>
            <a:r>
              <a:rPr lang="en-US" sz="1050" strike="noStrike" noProof="1">
                <a:solidFill>
                  <a:srgbClr val="FF0000"/>
                </a:solidFill>
                <a:latin typeface="Consolas" panose="020B0609020204030204" charset="0"/>
              </a:rPr>
              <a:t>    return self._call_chain(*args)</a:t>
            </a:r>
            <a:endParaRPr lang="en-US" sz="1050" strike="noStrike" noProof="1">
              <a:solidFill>
                <a:srgbClr val="FF0000"/>
              </a:solidFill>
              <a:latin typeface="Consolas" panose="020B0609020204030204" charset="0"/>
            </a:endParaRPr>
          </a:p>
          <a:p>
            <a:pPr marL="0" indent="0">
              <a:spcBef>
                <a:spcPts val="0"/>
              </a:spcBef>
              <a:buNone/>
            </a:pPr>
            <a:r>
              <a:rPr lang="en-US" sz="1050" strike="noStrike" noProof="1">
                <a:solidFill>
                  <a:srgbClr val="FF0000"/>
                </a:solidFill>
                <a:latin typeface="Consolas" panose="020B0609020204030204" charset="0"/>
              </a:rPr>
              <a:t>  File "C:\Python36\lib\urllib\request.py", line 504, in _call_chain</a:t>
            </a:r>
            <a:endParaRPr lang="en-US" sz="1050" strike="noStrike" noProof="1">
              <a:solidFill>
                <a:srgbClr val="FF0000"/>
              </a:solidFill>
              <a:latin typeface="Consolas" panose="020B0609020204030204" charset="0"/>
            </a:endParaRPr>
          </a:p>
          <a:p>
            <a:pPr marL="0" indent="0">
              <a:spcBef>
                <a:spcPts val="0"/>
              </a:spcBef>
              <a:buNone/>
            </a:pPr>
            <a:r>
              <a:rPr lang="en-US" sz="1050" strike="noStrike" noProof="1">
                <a:solidFill>
                  <a:srgbClr val="FF0000"/>
                </a:solidFill>
                <a:latin typeface="Consolas" panose="020B0609020204030204" charset="0"/>
              </a:rPr>
              <a:t>    result = func(*args)</a:t>
            </a:r>
            <a:endParaRPr lang="en-US" sz="1050" strike="noStrike" noProof="1">
              <a:solidFill>
                <a:srgbClr val="FF0000"/>
              </a:solidFill>
              <a:latin typeface="Consolas" panose="020B0609020204030204" charset="0"/>
            </a:endParaRPr>
          </a:p>
          <a:p>
            <a:pPr marL="0" indent="0">
              <a:spcBef>
                <a:spcPts val="0"/>
              </a:spcBef>
              <a:buNone/>
            </a:pPr>
            <a:r>
              <a:rPr lang="en-US" sz="1050" strike="noStrike" noProof="1">
                <a:solidFill>
                  <a:srgbClr val="FF0000"/>
                </a:solidFill>
                <a:latin typeface="Consolas" panose="020B0609020204030204" charset="0"/>
              </a:rPr>
              <a:t>  File "C:\Python36\lib\urllib\request.py", line 650, in http_error_default</a:t>
            </a:r>
            <a:endParaRPr lang="en-US" sz="1050" strike="noStrike" noProof="1">
              <a:solidFill>
                <a:srgbClr val="FF0000"/>
              </a:solidFill>
              <a:latin typeface="Consolas" panose="020B0609020204030204" charset="0"/>
            </a:endParaRPr>
          </a:p>
          <a:p>
            <a:pPr marL="0" indent="0">
              <a:spcBef>
                <a:spcPts val="0"/>
              </a:spcBef>
              <a:buNone/>
            </a:pPr>
            <a:r>
              <a:rPr lang="en-US" sz="1050" strike="noStrike" noProof="1">
                <a:solidFill>
                  <a:srgbClr val="FF0000"/>
                </a:solidFill>
                <a:latin typeface="Consolas" panose="020B0609020204030204" charset="0"/>
              </a:rPr>
              <a:t>    raise HTTPError(req.full_url, code, msg, hdrs, fp)</a:t>
            </a:r>
            <a:endParaRPr lang="en-US" sz="1050" strike="noStrike" noProof="1">
              <a:solidFill>
                <a:srgbClr val="FF0000"/>
              </a:solidFill>
              <a:latin typeface="Consolas" panose="020B0609020204030204" charset="0"/>
            </a:endParaRPr>
          </a:p>
          <a:p>
            <a:pPr marL="0" indent="0">
              <a:spcBef>
                <a:spcPts val="0"/>
              </a:spcBef>
              <a:buNone/>
            </a:pPr>
            <a:r>
              <a:rPr lang="en-US" sz="1050" strike="noStrike" noProof="1">
                <a:solidFill>
                  <a:srgbClr val="FF0000"/>
                </a:solidFill>
                <a:latin typeface="Consolas" panose="020B0609020204030204" charset="0"/>
              </a:rPr>
              <a:t>urllib.error.HTTPError: HTTP Error 403: Forbidden</a:t>
            </a:r>
            <a:endParaRPr lang="en-US" sz="1050" strike="noStrike" noProof="1">
              <a:solidFill>
                <a:srgbClr val="FF0000"/>
              </a:solidFill>
              <a:latin typeface="Consolas" panose="020B060902020403020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sym typeface="宋体" panose="02010600030101010101" pitchFamily="2" charset="-122"/>
              </a:rPr>
              <a:t>10.4</a:t>
            </a:r>
            <a:r>
              <a:rPr lang="en-US" altLang="zh-CN" kern="1200" baseline="0" dirty="0">
                <a:latin typeface="+mj-lt"/>
                <a:ea typeface="+mj-ea"/>
                <a:cs typeface="+mj-cs"/>
                <a:sym typeface="宋体" panose="02010600030101010101" pitchFamily="2" charset="-122"/>
              </a:rPr>
              <a:t>.1</a:t>
            </a:r>
            <a:r>
              <a:rPr lang="zh-CN" altLang="en-US" kern="1200" baseline="0" dirty="0">
                <a:latin typeface="+mj-lt"/>
                <a:ea typeface="+mj-ea"/>
                <a:cs typeface="+mj-cs"/>
                <a:sym typeface="宋体" panose="02010600030101010101" pitchFamily="2" charset="-122"/>
              </a:rPr>
              <a:t> 网页内容读取与域名分析</a:t>
            </a:r>
            <a:endParaRPr lang="en-US" altLang="zh-CN" kern="1200" baseline="0">
              <a:latin typeface="+mj-lt"/>
              <a:ea typeface="+mj-ea"/>
              <a:cs typeface="+mj-cs"/>
            </a:endParaRPr>
          </a:p>
        </p:txBody>
      </p:sp>
      <p:sp>
        <p:nvSpPr>
          <p:cNvPr id="75778" name="Content Placeholder 2"/>
          <p:cNvSpPr>
            <a:spLocks noGrp="1"/>
          </p:cNvSpPr>
          <p:nvPr>
            <p:ph idx="1"/>
          </p:nvPr>
        </p:nvSpPr>
        <p:spPr/>
        <p:txBody>
          <a:bodyPr anchor="t"/>
          <a:lstStyle/>
          <a:p>
            <a:pPr>
              <a:buFont typeface="Arial" panose="020B0604020202020204" pitchFamily="34" charset="0"/>
              <a:buChar char="•"/>
            </a:pPr>
            <a:r>
              <a:rPr lang="zh-CN" altLang="en-US" sz="2000">
                <a:latin typeface="Consolas" panose="020B0609020204030204" charset="0"/>
              </a:rPr>
              <a:t>构造头部信息，模拟浏览器访问，绕过服务器的检查。</a:t>
            </a:r>
            <a:endParaRPr lang="en-US" altLang="zh-CN" sz="2000">
              <a:latin typeface="Consolas" panose="020B0609020204030204" charset="0"/>
            </a:endParaRPr>
          </a:p>
          <a:p>
            <a:pPr marL="0" indent="0">
              <a:buNone/>
            </a:pPr>
            <a:r>
              <a:rPr lang="en-US" altLang="zh-CN" sz="1400">
                <a:latin typeface="Consolas" panose="020B0609020204030204" charset="0"/>
              </a:rPr>
              <a:t>&gt;&gt;&gt; headers = {'User-Agent':'Mozilla/5.0 (Windows NT 6.1; Win64; x64) AppleWebKit/537.36 (KHTML, like Gecko) Chrome/62.0.3202.62 Safari/537.36'}</a:t>
            </a:r>
            <a:endParaRPr lang="en-US" altLang="zh-CN" sz="1400">
              <a:latin typeface="Consolas" panose="020B0609020204030204" charset="0"/>
            </a:endParaRPr>
          </a:p>
          <a:p>
            <a:pPr marL="0" indent="0">
              <a:buNone/>
            </a:pPr>
            <a:r>
              <a:rPr lang="en-US" altLang="zh-CN" sz="1400">
                <a:latin typeface="Consolas" panose="020B0609020204030204" charset="0"/>
              </a:rPr>
              <a:t>&gt;&gt;&gt; req = urllib.request.Request(url=url, headers=headers)</a:t>
            </a:r>
            <a:endParaRPr lang="en-US" altLang="zh-CN" sz="1400">
              <a:latin typeface="Consolas" panose="020B0609020204030204" charset="0"/>
            </a:endParaRPr>
          </a:p>
          <a:p>
            <a:pPr marL="0" indent="0">
              <a:buNone/>
            </a:pPr>
            <a:r>
              <a:rPr lang="en-US" altLang="zh-CN" sz="1400">
                <a:latin typeface="Consolas" panose="020B0609020204030204" charset="0"/>
              </a:rPr>
              <a:t>&gt;&gt;&gt; with urllib.request.urlopen(req) as fp:</a:t>
            </a:r>
            <a:endParaRPr lang="en-US" altLang="zh-CN" sz="1400">
              <a:latin typeface="Consolas" panose="020B0609020204030204" charset="0"/>
            </a:endParaRPr>
          </a:p>
          <a:p>
            <a:pPr marL="0" indent="0">
              <a:buNone/>
            </a:pPr>
            <a:r>
              <a:rPr lang="en-US" altLang="zh-CN" sz="1400">
                <a:latin typeface="Consolas" panose="020B0609020204030204" charset="0"/>
              </a:rPr>
              <a:t>	content = fp.read().decode()</a:t>
            </a:r>
            <a:endParaRPr lang="en-US" altLang="zh-CN" sz="1400">
              <a:latin typeface="Consolas" panose="020B0609020204030204" charset="0"/>
            </a:endParaRPr>
          </a:p>
          <a:p>
            <a:pPr marL="0" indent="0">
              <a:buNone/>
            </a:pPr>
            <a:r>
              <a:rPr lang="en-US" altLang="zh-CN" sz="1400">
                <a:latin typeface="Consolas" panose="020B0609020204030204" charset="0"/>
              </a:rPr>
              <a:t>	</a:t>
            </a:r>
            <a:endParaRPr lang="en-US" altLang="zh-CN" sz="1400">
              <a:latin typeface="Consolas" panose="020B0609020204030204" charset="0"/>
            </a:endParaRPr>
          </a:p>
          <a:p>
            <a:pPr marL="0" indent="0">
              <a:buNone/>
            </a:pPr>
            <a:r>
              <a:rPr lang="en-US" altLang="zh-CN" sz="1400">
                <a:latin typeface="Consolas" panose="020B0609020204030204" charset="0"/>
              </a:rPr>
              <a:t>&gt;&gt;&gt; import re</a:t>
            </a:r>
            <a:endParaRPr lang="en-US" altLang="zh-CN" sz="1400">
              <a:latin typeface="Consolas" panose="020B0609020204030204" charset="0"/>
            </a:endParaRPr>
          </a:p>
          <a:p>
            <a:pPr marL="0" indent="0">
              <a:buNone/>
            </a:pPr>
            <a:r>
              <a:rPr lang="en-US" altLang="zh-CN" sz="1400">
                <a:latin typeface="Consolas" panose="020B0609020204030204" charset="0"/>
              </a:rPr>
              <a:t>&gt;&gt;&gt; re.findall(r'&lt;title&gt;(.*?)&lt;/title&gt;', content)</a:t>
            </a:r>
            <a:endParaRPr lang="en-US" altLang="zh-CN" sz="1400">
              <a:latin typeface="Consolas" panose="020B0609020204030204" charset="0"/>
            </a:endParaRPr>
          </a:p>
          <a:p>
            <a:pPr marL="0" indent="0">
              <a:buNone/>
            </a:pPr>
            <a:r>
              <a:rPr lang="en-US" altLang="zh-CN" sz="1400">
                <a:solidFill>
                  <a:srgbClr val="00B0F0"/>
                </a:solidFill>
                <a:latin typeface="Consolas" panose="020B0609020204030204" charset="0"/>
              </a:rPr>
              <a:t>['我校获批11项国家“两金”项目和6项省重点研发计划(软科学部分)项目-山东工商学院|Shandong Technology and Business University']</a:t>
            </a:r>
            <a:endParaRPr lang="en-US" altLang="zh-CN" sz="1400">
              <a:solidFill>
                <a:srgbClr val="00B0F0"/>
              </a:solidFill>
              <a:latin typeface="Consolas" panose="020B060902020403020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10.4.1  </a:t>
            </a:r>
            <a:r>
              <a:rPr lang="zh-CN" altLang="en-US">
                <a:sym typeface="+mn-ea"/>
              </a:rPr>
              <a:t>网页内容读取与域名处理基础知识</a:t>
            </a:r>
            <a:endParaRPr lang="en-US"/>
          </a:p>
        </p:txBody>
      </p:sp>
      <p:sp>
        <p:nvSpPr>
          <p:cNvPr id="3" name="Content Placeholder 2"/>
          <p:cNvSpPr>
            <a:spLocks noGrp="1"/>
          </p:cNvSpPr>
          <p:nvPr>
            <p:ph idx="1"/>
          </p:nvPr>
        </p:nvSpPr>
        <p:spPr/>
        <p:txBody>
          <a:bodyPr/>
          <a:lstStyle/>
          <a:p>
            <a:r>
              <a:rPr lang="zh-CN" altLang="en-US" sz="1800"/>
              <a:t>构造头部信息，</a:t>
            </a:r>
            <a:r>
              <a:rPr lang="zh-CN" altLang="en-US" sz="1800"/>
              <a:t>对抗文件下载防盗链</a:t>
            </a:r>
            <a:endParaRPr lang="zh-CN" altLang="en-US" sz="1800"/>
          </a:p>
          <a:p>
            <a:pPr marL="0" indent="0">
              <a:spcBef>
                <a:spcPts val="0"/>
              </a:spcBef>
              <a:buNone/>
            </a:pPr>
            <a:r>
              <a:rPr lang="zh-CN" altLang="en-US" sz="1400">
                <a:latin typeface="Consolas" panose="020B0609020204030204" charset="0"/>
                <a:cs typeface="Consolas" panose="020B0609020204030204" charset="0"/>
              </a:rPr>
              <a:t>from re import findall</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from urllib.parse import urljoin</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from urllib.request import urlopen, Request</a:t>
            </a:r>
            <a:endParaRPr lang="zh-CN" altLang="en-US" sz="1400">
              <a:latin typeface="Consolas" panose="020B0609020204030204" charset="0"/>
              <a:cs typeface="Consolas" panose="020B0609020204030204" charset="0"/>
            </a:endParaRPr>
          </a:p>
          <a:p>
            <a:pPr marL="0" indent="0">
              <a:spcBef>
                <a:spcPts val="0"/>
              </a:spcBef>
              <a:buNone/>
            </a:pP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url = r'http://jwc.sdtbu.edu.cn/info/2002/5418.htm'</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headers = {'User-Agent':'Mozilla/5.0 (Windows NT 6.1; Win64; x64) AppleWebKit/537.36 (KHTML, like Gecko) Chrome/62.0.3202.62 Safari/537.36',</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           'Referer': url, }  </a:t>
            </a:r>
            <a:r>
              <a:rPr lang="en-US" altLang="zh-CN" sz="1400">
                <a:latin typeface="Consolas" panose="020B0609020204030204" charset="0"/>
                <a:cs typeface="Consolas" panose="020B0609020204030204" charset="0"/>
              </a:rPr>
              <a:t># </a:t>
            </a:r>
            <a:r>
              <a:rPr lang="zh-CN" altLang="en-US" sz="1400">
                <a:latin typeface="Consolas" panose="020B0609020204030204" charset="0"/>
                <a:cs typeface="Consolas" panose="020B0609020204030204" charset="0"/>
              </a:rPr>
              <a:t>不加这一项会有防盗链提示</a:t>
            </a:r>
            <a:endParaRPr lang="zh-CN" altLang="en-US" sz="1400">
              <a:latin typeface="Consolas" panose="020B0609020204030204" charset="0"/>
              <a:cs typeface="Consolas" panose="020B0609020204030204" charset="0"/>
            </a:endParaRPr>
          </a:p>
          <a:p>
            <a:pPr marL="0" indent="0">
              <a:spcBef>
                <a:spcPts val="0"/>
              </a:spcBef>
              <a:buNone/>
            </a:pP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req = Request(url=url, headers=headers)</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with urlopen(req) as fp:</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    content = fp.read().decode()</a:t>
            </a:r>
            <a:endParaRPr lang="zh-CN" altLang="en-US" sz="1400">
              <a:latin typeface="Consolas" panose="020B0609020204030204" charset="0"/>
              <a:cs typeface="Consolas" panose="020B060902020403020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10.4.1  </a:t>
            </a:r>
            <a:r>
              <a:rPr lang="zh-CN" altLang="en-US">
                <a:sym typeface="+mn-ea"/>
              </a:rPr>
              <a:t>网页内容读取与域名处理基础知识</a:t>
            </a:r>
            <a:endParaRPr lang="zh-CN" altLang="en-US"/>
          </a:p>
        </p:txBody>
      </p:sp>
      <p:sp>
        <p:nvSpPr>
          <p:cNvPr id="3" name="内容占位符 2"/>
          <p:cNvSpPr>
            <a:spLocks noGrp="1"/>
          </p:cNvSpPr>
          <p:nvPr>
            <p:ph idx="1"/>
          </p:nvPr>
        </p:nvSpPr>
        <p:spPr/>
        <p:txBody>
          <a:bodyPr/>
          <a:p>
            <a:pPr marL="0" indent="0">
              <a:spcBef>
                <a:spcPts val="0"/>
              </a:spcBef>
              <a:buNone/>
            </a:pPr>
            <a:r>
              <a:rPr lang="zh-CN" altLang="en-US" sz="1400">
                <a:latin typeface="Consolas" panose="020B0609020204030204" charset="0"/>
                <a:cs typeface="Consolas" panose="020B0609020204030204" charset="0"/>
                <a:sym typeface="+mn-ea"/>
              </a:rPr>
              <a:t>pattern = r'&lt;a href="(.+?)"&gt;&lt;span&gt;(.+?)&lt;/span&gt;'</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for fileUrl, fileName in findall(pattern, content):</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    if 'javascript' in fileUrl:</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        continue</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    fileUrl = urljoin(url, fileUrl)</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    req = Request(url=fileUrl, headers=headers)</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    with urlopen(req) as fp1:</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        with open(fileName, 'wb') as fp2:</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            fp2.write(fp1.read())</a:t>
            </a:r>
            <a:endParaRPr lang="zh-CN" altLang="en-US" sz="1400">
              <a:latin typeface="Consolas" panose="020B0609020204030204" charset="0"/>
              <a:cs typeface="Consolas" panose="020B0609020204030204" charset="0"/>
            </a:endParaRPr>
          </a:p>
          <a:p>
            <a:pPr marL="0" indent="0">
              <a:buNone/>
            </a:pPr>
            <a:endParaRPr lang="zh-CN" altLang="en-US" sz="1400">
              <a:latin typeface="Consolas" panose="020B0609020204030204" charset="0"/>
              <a:cs typeface="Consolas" panose="020B060902020403020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10.4.1  </a:t>
            </a:r>
            <a:r>
              <a:rPr lang="zh-CN" altLang="en-US">
                <a:sym typeface="+mn-ea"/>
              </a:rPr>
              <a:t>网页内容读取与域名处理基础知识</a:t>
            </a:r>
            <a:endParaRPr lang="en-US"/>
          </a:p>
        </p:txBody>
      </p:sp>
      <p:sp>
        <p:nvSpPr>
          <p:cNvPr id="3" name="Content Placeholder 2"/>
          <p:cNvSpPr>
            <a:spLocks noGrp="1"/>
          </p:cNvSpPr>
          <p:nvPr>
            <p:ph idx="1"/>
          </p:nvPr>
        </p:nvSpPr>
        <p:spPr/>
        <p:txBody>
          <a:bodyPr/>
          <a:lstStyle/>
          <a:p>
            <a:r>
              <a:rPr lang="zh-CN" altLang="en-US" sz="1800"/>
              <a:t>解决</a:t>
            </a:r>
            <a:r>
              <a:rPr lang="en-US" altLang="zh-CN" sz="1800"/>
              <a:t>ssl</a:t>
            </a:r>
            <a:r>
              <a:rPr lang="zh-CN" altLang="en-US" sz="1800"/>
              <a:t>认证错误，在爬虫程序中添加下面两行</a:t>
            </a:r>
            <a:endParaRPr lang="zh-CN" altLang="en-US" sz="1800"/>
          </a:p>
          <a:p>
            <a:pPr marL="0" indent="0">
              <a:buNone/>
            </a:pPr>
            <a:r>
              <a:rPr lang="zh-CN" altLang="en-US" sz="1600">
                <a:latin typeface="Consolas" panose="020B0609020204030204" charset="0"/>
              </a:rPr>
              <a:t>import ssl</a:t>
            </a:r>
            <a:endParaRPr lang="zh-CN" altLang="en-US" sz="1600">
              <a:latin typeface="Consolas" panose="020B0609020204030204" charset="0"/>
            </a:endParaRPr>
          </a:p>
          <a:p>
            <a:pPr marL="0" indent="0">
              <a:buNone/>
            </a:pPr>
            <a:r>
              <a:rPr lang="zh-CN" altLang="en-US" sz="1600">
                <a:latin typeface="Consolas" panose="020B0609020204030204" charset="0"/>
              </a:rPr>
              <a:t>ssl._create_default_https_context = ssl._create_unverified_context</a:t>
            </a:r>
            <a:endParaRPr lang="zh-CN" altLang="en-US" sz="1600">
              <a:latin typeface="Consolas" panose="020B060902020403020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a:sym typeface="+mn-ea"/>
              </a:rPr>
              <a:t>10.4.1  </a:t>
            </a:r>
            <a:r>
              <a:rPr lang="zh-CN" altLang="en-US">
                <a:sym typeface="+mn-ea"/>
              </a:rPr>
              <a:t>网页内容读取与域名处理基础知识</a:t>
            </a:r>
            <a:endParaRPr lang="zh-CN" altLang="en-US" kern="1200" baseline="0">
              <a:latin typeface="+mj-lt"/>
              <a:ea typeface="+mj-ea"/>
              <a:cs typeface="+mj-cs"/>
            </a:endParaRPr>
          </a:p>
        </p:txBody>
      </p:sp>
      <p:sp>
        <p:nvSpPr>
          <p:cNvPr id="3" name="内容占位符 2"/>
          <p:cNvSpPr>
            <a:spLocks noGrp="1"/>
          </p:cNvSpPr>
          <p:nvPr>
            <p:ph idx="1"/>
          </p:nvPr>
        </p:nvSpPr>
        <p:spPr/>
        <p:txBody>
          <a:bodyPr/>
          <a:lstStyle/>
          <a:p>
            <a:pPr fontAlgn="base">
              <a:buFont typeface="Wingdings" panose="05000000000000000000" charset="0"/>
              <a:buChar char="§"/>
            </a:pPr>
            <a:r>
              <a:rPr lang="zh-CN" altLang="en-US" sz="1800" strike="noStrike" noProof="1">
                <a:effectLst/>
              </a:rPr>
              <a:t>标准库urllib.parse提供了域名解析的功能，支持url的拆分与合并以及相对地址到绝对地址的转换。</a:t>
            </a:r>
            <a:endParaRPr lang="zh-CN" altLang="en-US" sz="1800" strike="noStrike" noProof="1">
              <a:effectLst/>
            </a:endParaRPr>
          </a:p>
          <a:p>
            <a:pPr marL="0" indent="0" fontAlgn="base">
              <a:buNone/>
            </a:pPr>
            <a:endParaRPr lang="zh-CN" altLang="en-US" sz="1350" strike="noStrike" noProof="1">
              <a:effectLst/>
              <a:latin typeface="Consolas" panose="020B0609020204030204" charset="0"/>
              <a:ea typeface="宋体" panose="02010600030101010101" pitchFamily="2" charset="-122"/>
            </a:endParaRPr>
          </a:p>
          <a:p>
            <a:pPr marL="0" indent="0" fontAlgn="base">
              <a:buNone/>
            </a:pPr>
            <a:r>
              <a:rPr lang="zh-CN" altLang="en-US" sz="1400" strike="noStrike" noProof="1">
                <a:effectLst/>
                <a:latin typeface="Consolas" panose="020B0609020204030204" charset="0"/>
                <a:ea typeface="宋体" panose="02010600030101010101" pitchFamily="2" charset="-122"/>
                <a:cs typeface="Consolas" panose="020B0609020204030204" charset="0"/>
              </a:rPr>
              <a:t>&gt;&gt;&gt; from urllib.parse import urlparse</a:t>
            </a:r>
            <a:endParaRPr lang="zh-CN" altLang="en-US" sz="1400" strike="noStrike" noProof="1">
              <a:effectLst/>
              <a:latin typeface="Consolas" panose="020B0609020204030204" charset="0"/>
              <a:ea typeface="宋体" panose="02010600030101010101" pitchFamily="2" charset="-122"/>
              <a:cs typeface="Consolas" panose="020B0609020204030204" charset="0"/>
            </a:endParaRPr>
          </a:p>
          <a:p>
            <a:pPr marL="0" indent="0" fontAlgn="base">
              <a:buNone/>
            </a:pPr>
            <a:r>
              <a:rPr lang="zh-CN" altLang="en-US" sz="1400" strike="noStrike" noProof="1">
                <a:effectLst/>
                <a:latin typeface="Consolas" panose="020B0609020204030204" charset="0"/>
                <a:ea typeface="宋体" panose="02010600030101010101" pitchFamily="2" charset="-122"/>
                <a:cs typeface="Consolas" panose="020B0609020204030204" charset="0"/>
              </a:rPr>
              <a:t>&gt;&gt;&gt; o = urlparse('http://www.cwi.nl:80/%7Eguido/Python.html')</a:t>
            </a:r>
            <a:endParaRPr lang="zh-CN" altLang="en-US" sz="1400" strike="noStrike" noProof="1">
              <a:effectLst/>
              <a:latin typeface="Consolas" panose="020B0609020204030204" charset="0"/>
              <a:ea typeface="宋体" panose="02010600030101010101" pitchFamily="2" charset="-122"/>
              <a:cs typeface="Consolas" panose="020B0609020204030204" charset="0"/>
            </a:endParaRPr>
          </a:p>
          <a:p>
            <a:pPr marL="0" indent="0" fontAlgn="base">
              <a:buNone/>
            </a:pPr>
            <a:r>
              <a:rPr lang="zh-CN" altLang="en-US" sz="1400" strike="noStrike" noProof="1">
                <a:effectLst/>
                <a:latin typeface="Consolas" panose="020B0609020204030204" charset="0"/>
                <a:ea typeface="宋体" panose="02010600030101010101" pitchFamily="2" charset="-122"/>
                <a:cs typeface="Consolas" panose="020B0609020204030204" charset="0"/>
              </a:rPr>
              <a:t>&gt;&gt;&gt; o.port</a:t>
            </a:r>
            <a:endParaRPr lang="zh-CN" altLang="en-US" sz="1400" strike="noStrike" noProof="1">
              <a:effectLst/>
              <a:latin typeface="Consolas" panose="020B0609020204030204" charset="0"/>
              <a:ea typeface="宋体" panose="02010600030101010101" pitchFamily="2" charset="-122"/>
              <a:cs typeface="Consolas" panose="020B0609020204030204" charset="0"/>
            </a:endParaRPr>
          </a:p>
          <a:p>
            <a:pPr marL="0" indent="0" fontAlgn="base">
              <a:buNone/>
            </a:pPr>
            <a:r>
              <a:rPr lang="zh-CN" altLang="en-US" sz="1400" strike="noStrike" noProof="1">
                <a:solidFill>
                  <a:srgbClr val="00B0F0"/>
                </a:solidFill>
                <a:effectLst/>
                <a:latin typeface="Consolas" panose="020B0609020204030204" charset="0"/>
                <a:ea typeface="宋体" panose="02010600030101010101" pitchFamily="2" charset="-122"/>
                <a:cs typeface="Consolas" panose="020B0609020204030204" charset="0"/>
              </a:rPr>
              <a:t>80</a:t>
            </a:r>
            <a:endParaRPr lang="zh-CN" altLang="en-US" sz="1400" strike="noStrike" noProof="1">
              <a:solidFill>
                <a:srgbClr val="00B0F0"/>
              </a:solidFill>
              <a:effectLst/>
              <a:latin typeface="Consolas" panose="020B0609020204030204" charset="0"/>
              <a:ea typeface="宋体" panose="02010600030101010101" pitchFamily="2" charset="-122"/>
              <a:cs typeface="Consolas" panose="020B0609020204030204" charset="0"/>
            </a:endParaRPr>
          </a:p>
          <a:p>
            <a:pPr marL="0" indent="0" fontAlgn="base">
              <a:buNone/>
            </a:pPr>
            <a:r>
              <a:rPr lang="zh-CN" altLang="en-US" sz="1400" strike="noStrike" noProof="1">
                <a:effectLst/>
                <a:latin typeface="Consolas" panose="020B0609020204030204" charset="0"/>
                <a:ea typeface="宋体" panose="02010600030101010101" pitchFamily="2" charset="-122"/>
                <a:cs typeface="Consolas" panose="020B0609020204030204" charset="0"/>
              </a:rPr>
              <a:t>&gt;&gt;&gt; o.hostname</a:t>
            </a:r>
            <a:endParaRPr lang="zh-CN" altLang="en-US" sz="1400" strike="noStrike" noProof="1">
              <a:effectLst/>
              <a:latin typeface="Consolas" panose="020B0609020204030204" charset="0"/>
              <a:ea typeface="宋体" panose="02010600030101010101" pitchFamily="2" charset="-122"/>
              <a:cs typeface="Consolas" panose="020B0609020204030204" charset="0"/>
            </a:endParaRPr>
          </a:p>
          <a:p>
            <a:pPr marL="0" indent="0" fontAlgn="base">
              <a:buNone/>
            </a:pPr>
            <a:r>
              <a:rPr lang="zh-CN" altLang="en-US" sz="1400" strike="noStrike" noProof="1">
                <a:solidFill>
                  <a:srgbClr val="00B0F0"/>
                </a:solidFill>
                <a:effectLst/>
                <a:latin typeface="Consolas" panose="020B0609020204030204" charset="0"/>
                <a:ea typeface="宋体" panose="02010600030101010101" pitchFamily="2" charset="-122"/>
                <a:cs typeface="Consolas" panose="020B0609020204030204" charset="0"/>
              </a:rPr>
              <a:t>'www.cwi.nl'</a:t>
            </a:r>
            <a:endParaRPr lang="zh-CN" altLang="en-US" sz="1400" strike="noStrike" noProof="1">
              <a:solidFill>
                <a:srgbClr val="00B0F0"/>
              </a:solidFill>
              <a:effectLst/>
              <a:latin typeface="Consolas" panose="020B0609020204030204" charset="0"/>
              <a:ea typeface="宋体" panose="02010600030101010101" pitchFamily="2" charset="-122"/>
              <a:cs typeface="Consolas" panose="020B0609020204030204" charset="0"/>
            </a:endParaRPr>
          </a:p>
          <a:p>
            <a:pPr marL="0" indent="0" fontAlgn="base">
              <a:buNone/>
            </a:pPr>
            <a:r>
              <a:rPr lang="zh-CN" altLang="en-US" sz="1400" strike="noStrike" noProof="1">
                <a:effectLst/>
                <a:latin typeface="Consolas" panose="020B0609020204030204" charset="0"/>
                <a:ea typeface="宋体" panose="02010600030101010101" pitchFamily="2" charset="-122"/>
                <a:cs typeface="Consolas" panose="020B0609020204030204" charset="0"/>
              </a:rPr>
              <a:t>&gt;&gt;&gt; urlparse('//www.cwi.nl:80/%7Eguido/Python.html')</a:t>
            </a:r>
            <a:endParaRPr lang="zh-CN" altLang="en-US" sz="1400" strike="noStrike" noProof="1">
              <a:effectLst/>
              <a:latin typeface="Consolas" panose="020B0609020204030204" charset="0"/>
              <a:ea typeface="宋体" panose="02010600030101010101" pitchFamily="2" charset="-122"/>
              <a:cs typeface="Consolas" panose="020B0609020204030204" charset="0"/>
            </a:endParaRPr>
          </a:p>
          <a:p>
            <a:pPr marL="0" indent="0" fontAlgn="base">
              <a:buNone/>
            </a:pPr>
            <a:r>
              <a:rPr lang="zh-CN" altLang="en-US" sz="1400" strike="noStrike" noProof="1">
                <a:solidFill>
                  <a:srgbClr val="00B0F0"/>
                </a:solidFill>
                <a:effectLst/>
                <a:latin typeface="Consolas" panose="020B0609020204030204" charset="0"/>
                <a:ea typeface="宋体" panose="02010600030101010101" pitchFamily="2" charset="-122"/>
                <a:cs typeface="Consolas" panose="020B0609020204030204" charset="0"/>
              </a:rPr>
              <a:t>ParseResult(scheme='', netloc='www.cwi.nl:80', path='/%7Eguido/Python.html', params='', query='', fragment='')</a:t>
            </a:r>
            <a:endParaRPr lang="zh-CN" altLang="en-US" sz="1400" strike="noStrike" noProof="1">
              <a:solidFill>
                <a:srgbClr val="00B0F0"/>
              </a:solidFill>
              <a:effectLst/>
              <a:latin typeface="Consolas" panose="020B0609020204030204" charset="0"/>
              <a:ea typeface="宋体" panose="02010600030101010101" pitchFamily="2" charset="-122"/>
              <a:cs typeface="Consolas" panose="020B060902020403020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a:sym typeface="+mn-ea"/>
              </a:rPr>
              <a:t>10.4.1  </a:t>
            </a:r>
            <a:r>
              <a:rPr lang="zh-CN" altLang="en-US">
                <a:sym typeface="+mn-ea"/>
              </a:rPr>
              <a:t>网页内容读取与域名处理基础知识</a:t>
            </a:r>
            <a:endParaRPr lang="zh-CN" altLang="en-US" kern="1200" baseline="0">
              <a:latin typeface="+mj-lt"/>
              <a:ea typeface="+mj-ea"/>
              <a:cs typeface="+mj-cs"/>
            </a:endParaRPr>
          </a:p>
        </p:txBody>
      </p:sp>
      <p:sp>
        <p:nvSpPr>
          <p:cNvPr id="81922" name="内容占位符 2"/>
          <p:cNvSpPr>
            <a:spLocks noGrp="1"/>
          </p:cNvSpPr>
          <p:nvPr>
            <p:ph idx="1"/>
          </p:nvPr>
        </p:nvSpPr>
        <p:spPr/>
        <p:txBody>
          <a:bodyPr anchor="t"/>
          <a:lstStyle/>
          <a:p>
            <a:pPr marL="0" indent="0" defTabSz="914400">
              <a:spcBef>
                <a:spcPts val="600"/>
              </a:spcBef>
              <a:buSzPct val="90000"/>
              <a:buFont typeface="Wingdings" panose="05000000000000000000" pitchFamily="2" charset="2"/>
              <a:buNone/>
            </a:pPr>
            <a:r>
              <a:rPr lang="zh-CN" altLang="en-US" sz="1400">
                <a:latin typeface="Consolas" panose="020B0609020204030204" charset="0"/>
                <a:cs typeface="Consolas" panose="020B0609020204030204" charset="0"/>
              </a:rPr>
              <a:t>&gt;&gt;&gt; urlparse('www.cwi.nl/%7Eguido/Python.html')</a:t>
            </a:r>
            <a:endParaRPr lang="zh-CN" altLang="en-US" sz="1400">
              <a:latin typeface="Consolas" panose="020B0609020204030204" charset="0"/>
              <a:cs typeface="Consolas" panose="020B0609020204030204" charset="0"/>
            </a:endParaRPr>
          </a:p>
          <a:p>
            <a:pPr marL="0" indent="0" defTabSz="914400">
              <a:spcBef>
                <a:spcPts val="600"/>
              </a:spcBef>
              <a:buSzPct val="90000"/>
              <a:buFont typeface="Wingdings" panose="05000000000000000000" pitchFamily="2" charset="2"/>
              <a:buNone/>
            </a:pPr>
            <a:r>
              <a:rPr lang="zh-CN" altLang="en-US" sz="1400">
                <a:solidFill>
                  <a:srgbClr val="00B0F0"/>
                </a:solidFill>
                <a:latin typeface="Consolas" panose="020B0609020204030204" charset="0"/>
                <a:cs typeface="Consolas" panose="020B0609020204030204" charset="0"/>
              </a:rPr>
              <a:t>ParseResult(scheme='', netloc='', path='www.cwi.nl/%7Eguido/Python.html', params='', query='', fragment='')</a:t>
            </a:r>
            <a:endParaRPr lang="zh-CN" altLang="en-US" sz="1400">
              <a:solidFill>
                <a:srgbClr val="00B0F0"/>
              </a:solidFill>
              <a:latin typeface="Consolas" panose="020B0609020204030204" charset="0"/>
              <a:cs typeface="Consolas" panose="020B0609020204030204" charset="0"/>
            </a:endParaRPr>
          </a:p>
          <a:p>
            <a:pPr marL="0" indent="0" defTabSz="914400">
              <a:spcBef>
                <a:spcPts val="600"/>
              </a:spcBef>
              <a:buSzPct val="90000"/>
              <a:buFont typeface="Wingdings" panose="05000000000000000000" pitchFamily="2" charset="2"/>
              <a:buNone/>
            </a:pPr>
            <a:r>
              <a:rPr lang="zh-CN" altLang="en-US" sz="1400">
                <a:latin typeface="Consolas" panose="020B0609020204030204" charset="0"/>
                <a:cs typeface="Consolas" panose="020B0609020204030204" charset="0"/>
              </a:rPr>
              <a:t>&gt;&gt;&gt; from urllib.parse import urljoin</a:t>
            </a:r>
            <a:endParaRPr lang="zh-CN" altLang="en-US" sz="1400">
              <a:latin typeface="Consolas" panose="020B0609020204030204" charset="0"/>
              <a:cs typeface="Consolas" panose="020B0609020204030204" charset="0"/>
            </a:endParaRPr>
          </a:p>
          <a:p>
            <a:pPr marL="0" indent="0" defTabSz="914400">
              <a:spcBef>
                <a:spcPts val="600"/>
              </a:spcBef>
              <a:buSzPct val="90000"/>
              <a:buFont typeface="Wingdings" panose="05000000000000000000" pitchFamily="2" charset="2"/>
              <a:buNone/>
            </a:pPr>
            <a:r>
              <a:rPr lang="zh-CN" altLang="en-US" sz="1400">
                <a:latin typeface="Consolas" panose="020B0609020204030204" charset="0"/>
                <a:cs typeface="Consolas" panose="020B0609020204030204" charset="0"/>
              </a:rPr>
              <a:t>&gt;&gt;&gt; urljoin('http://www.cwi.nl/%7Eguido/Python.html', 'FAQ.html')</a:t>
            </a:r>
            <a:endParaRPr lang="zh-CN" altLang="en-US" sz="1400">
              <a:latin typeface="Consolas" panose="020B0609020204030204" charset="0"/>
              <a:cs typeface="Consolas" panose="020B0609020204030204" charset="0"/>
            </a:endParaRPr>
          </a:p>
          <a:p>
            <a:pPr marL="0" indent="0" defTabSz="914400">
              <a:spcBef>
                <a:spcPts val="600"/>
              </a:spcBef>
              <a:buSzPct val="90000"/>
              <a:buFont typeface="Wingdings" panose="05000000000000000000" pitchFamily="2" charset="2"/>
              <a:buNone/>
            </a:pPr>
            <a:r>
              <a:rPr lang="zh-CN" altLang="en-US" sz="1400">
                <a:solidFill>
                  <a:srgbClr val="00B0F0"/>
                </a:solidFill>
                <a:latin typeface="Consolas" panose="020B0609020204030204" charset="0"/>
                <a:cs typeface="Consolas" panose="020B0609020204030204" charset="0"/>
              </a:rPr>
              <a:t>'http://www.cwi.nl/%7Eguido/FAQ.html'</a:t>
            </a:r>
            <a:endParaRPr lang="zh-CN" altLang="en-US" sz="1400">
              <a:solidFill>
                <a:srgbClr val="00B0F0"/>
              </a:solidFill>
              <a:latin typeface="Consolas" panose="020B0609020204030204" charset="0"/>
              <a:cs typeface="Consolas" panose="020B0609020204030204" charset="0"/>
            </a:endParaRPr>
          </a:p>
          <a:p>
            <a:pPr marL="0" indent="0" defTabSz="914400">
              <a:spcBef>
                <a:spcPts val="600"/>
              </a:spcBef>
              <a:buSzPct val="90000"/>
              <a:buFont typeface="Wingdings" panose="05000000000000000000" pitchFamily="2" charset="2"/>
              <a:buNone/>
            </a:pPr>
            <a:r>
              <a:rPr lang="zh-CN" altLang="en-US" sz="1400">
                <a:latin typeface="Consolas" panose="020B0609020204030204" charset="0"/>
                <a:cs typeface="Consolas" panose="020B0609020204030204" charset="0"/>
              </a:rPr>
              <a:t>&gt;&gt;&gt; urljoin('http://www.cwi.nl/%7Eguido/Python.html','//www.python.org/%7Eguido')</a:t>
            </a:r>
            <a:endParaRPr lang="zh-CN" altLang="en-US" sz="1400">
              <a:latin typeface="Consolas" panose="020B0609020204030204" charset="0"/>
              <a:cs typeface="Consolas" panose="020B0609020204030204" charset="0"/>
            </a:endParaRPr>
          </a:p>
          <a:p>
            <a:pPr marL="0" indent="0" defTabSz="914400">
              <a:spcBef>
                <a:spcPts val="600"/>
              </a:spcBef>
              <a:buSzPct val="90000"/>
              <a:buFont typeface="Wingdings" panose="05000000000000000000" pitchFamily="2" charset="2"/>
              <a:buNone/>
            </a:pPr>
            <a:r>
              <a:rPr lang="zh-CN" altLang="en-US" sz="1400">
                <a:solidFill>
                  <a:srgbClr val="00B0F0"/>
                </a:solidFill>
                <a:latin typeface="Consolas" panose="020B0609020204030204" charset="0"/>
                <a:cs typeface="Consolas" panose="020B0609020204030204" charset="0"/>
              </a:rPr>
              <a:t>'http://www.python.org/%7Eguido'</a:t>
            </a:r>
            <a:endParaRPr lang="zh-CN" altLang="en-US" sz="1400">
              <a:solidFill>
                <a:srgbClr val="00B0F0"/>
              </a:solidFill>
              <a:latin typeface="Consolas" panose="020B0609020204030204" charset="0"/>
              <a:cs typeface="Consolas" panose="020B060902020403020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a:sym typeface="+mn-ea"/>
              </a:rPr>
              <a:t>10.4.1  </a:t>
            </a:r>
            <a:r>
              <a:rPr lang="zh-CN" altLang="en-US">
                <a:sym typeface="+mn-ea"/>
              </a:rPr>
              <a:t>网页内容读取与域名处理基础知识</a:t>
            </a:r>
            <a:endParaRPr lang="zh-CN" altLang="en-US" kern="1200" baseline="0">
              <a:latin typeface="+mj-lt"/>
              <a:ea typeface="+mj-ea"/>
              <a:cs typeface="+mj-cs"/>
            </a:endParaRPr>
          </a:p>
        </p:txBody>
      </p:sp>
      <p:sp>
        <p:nvSpPr>
          <p:cNvPr id="82946" name="内容占位符 2"/>
          <p:cNvSpPr>
            <a:spLocks noGrp="1"/>
          </p:cNvSpPr>
          <p:nvPr>
            <p:ph idx="1"/>
          </p:nvPr>
        </p:nvSpPr>
        <p:spPr/>
        <p:txBody>
          <a:bodyPr anchor="t"/>
          <a:lstStyle/>
          <a:p>
            <a:pPr marL="0" indent="0" defTabSz="914400">
              <a:buSzPct val="90000"/>
              <a:buFont typeface="Wingdings" panose="05000000000000000000" pitchFamily="2" charset="2"/>
              <a:buNone/>
            </a:pPr>
            <a:r>
              <a:rPr lang="zh-CN" altLang="en-US" sz="1400">
                <a:latin typeface="Consolas" panose="020B0609020204030204" charset="0"/>
                <a:cs typeface="Consolas" panose="020B0609020204030204" charset="0"/>
              </a:rPr>
              <a:t>&gt;&gt;&gt; from urllib.parse import urlsplit</a:t>
            </a:r>
            <a:endParaRPr lang="zh-CN" altLang="en-US" sz="1400">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400">
                <a:latin typeface="Consolas" panose="020B0609020204030204" charset="0"/>
                <a:cs typeface="Consolas" panose="020B0609020204030204" charset="0"/>
              </a:rPr>
              <a:t>&gt;&gt;&gt; url = r'https://docs.python.org/3/library/urllib.parse.html'</a:t>
            </a:r>
            <a:endParaRPr lang="zh-CN" altLang="en-US" sz="1400">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400">
                <a:latin typeface="Consolas" panose="020B0609020204030204" charset="0"/>
                <a:cs typeface="Consolas" panose="020B0609020204030204" charset="0"/>
              </a:rPr>
              <a:t>&gt;&gt;&gt; r1 = urlsplit(url)</a:t>
            </a:r>
            <a:endParaRPr lang="zh-CN" altLang="en-US" sz="1400">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400">
                <a:latin typeface="Consolas" panose="020B0609020204030204" charset="0"/>
                <a:cs typeface="Consolas" panose="020B0609020204030204" charset="0"/>
              </a:rPr>
              <a:t>&gt;&gt;&gt; r1.hostname</a:t>
            </a:r>
            <a:endParaRPr lang="zh-CN" altLang="en-US" sz="1400">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400">
                <a:solidFill>
                  <a:srgbClr val="00B0F0"/>
                </a:solidFill>
                <a:latin typeface="Consolas" panose="020B0609020204030204" charset="0"/>
                <a:cs typeface="Consolas" panose="020B0609020204030204" charset="0"/>
              </a:rPr>
              <a:t>'docs.python.org'</a:t>
            </a:r>
            <a:endParaRPr lang="zh-CN" altLang="en-US" sz="1400">
              <a:solidFill>
                <a:srgbClr val="00B0F0"/>
              </a:solidFill>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400">
                <a:latin typeface="Consolas" panose="020B0609020204030204" charset="0"/>
                <a:cs typeface="Consolas" panose="020B0609020204030204" charset="0"/>
              </a:rPr>
              <a:t>&gt;&gt;&gt; r1.geturl()</a:t>
            </a:r>
            <a:endParaRPr lang="zh-CN" altLang="en-US" sz="1400">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400">
                <a:solidFill>
                  <a:srgbClr val="00B0F0"/>
                </a:solidFill>
                <a:latin typeface="Consolas" panose="020B0609020204030204" charset="0"/>
                <a:cs typeface="Consolas" panose="020B0609020204030204" charset="0"/>
              </a:rPr>
              <a:t>'https://docs.python.org/3/library/urllib.parse.html'</a:t>
            </a:r>
            <a:endParaRPr lang="zh-CN" altLang="en-US" sz="1400">
              <a:solidFill>
                <a:srgbClr val="00B0F0"/>
              </a:solidFill>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400">
                <a:latin typeface="Consolas" panose="020B0609020204030204" charset="0"/>
                <a:cs typeface="Consolas" panose="020B0609020204030204" charset="0"/>
              </a:rPr>
              <a:t>&gt;&gt;&gt; r1.netloc</a:t>
            </a:r>
            <a:endParaRPr lang="zh-CN" altLang="en-US" sz="1400">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400">
                <a:solidFill>
                  <a:srgbClr val="00B0F0"/>
                </a:solidFill>
                <a:latin typeface="Consolas" panose="020B0609020204030204" charset="0"/>
                <a:cs typeface="Consolas" panose="020B0609020204030204" charset="0"/>
              </a:rPr>
              <a:t>'docs.python.org'</a:t>
            </a:r>
            <a:endParaRPr lang="zh-CN" altLang="en-US" sz="1400">
              <a:solidFill>
                <a:srgbClr val="00B0F0"/>
              </a:solidFill>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400">
                <a:latin typeface="Consolas" panose="020B0609020204030204" charset="0"/>
                <a:cs typeface="Consolas" panose="020B0609020204030204" charset="0"/>
              </a:rPr>
              <a:t>&gt;&gt;&gt; r1.scheme</a:t>
            </a:r>
            <a:endParaRPr lang="zh-CN" altLang="en-US" sz="1400">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400">
                <a:solidFill>
                  <a:srgbClr val="00B0F0"/>
                </a:solidFill>
                <a:latin typeface="Consolas" panose="020B0609020204030204" charset="0"/>
                <a:cs typeface="Consolas" panose="020B0609020204030204" charset="0"/>
              </a:rPr>
              <a:t>'https'</a:t>
            </a:r>
            <a:endParaRPr lang="zh-CN" altLang="en-US" sz="1400">
              <a:solidFill>
                <a:srgbClr val="00B0F0"/>
              </a:solidFill>
              <a:latin typeface="Consolas" panose="020B0609020204030204" charset="0"/>
              <a:cs typeface="Consolas" panose="020B060902020403020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内容占位符 2"/>
          <p:cNvSpPr>
            <a:spLocks noGrp="1"/>
          </p:cNvSpPr>
          <p:nvPr>
            <p:ph idx="1"/>
          </p:nvPr>
        </p:nvSpPr>
        <p:spPr/>
        <p:txBody>
          <a:bodyPr anchor="t"/>
          <a:lstStyle/>
          <a:p>
            <a:r>
              <a:rPr lang="zh-CN" altLang="en-US" sz="1800" b="1"/>
              <a:t>例</a:t>
            </a:r>
            <a:r>
              <a:rPr lang="en-US" altLang="zh-CN" sz="1800" b="1"/>
              <a:t>10-10</a:t>
            </a:r>
            <a:r>
              <a:rPr lang="en-US" altLang="zh-CN" sz="1800"/>
              <a:t>  </a:t>
            </a:r>
            <a:r>
              <a:rPr lang="zh-CN" altLang="en-US" sz="1800"/>
              <a:t>编写多进程爬虫程序，爬取中国工程院院士文字简介和图片。</a:t>
            </a:r>
            <a:endParaRPr lang="zh-CN" altLang="en-US" sz="1800"/>
          </a:p>
          <a:p>
            <a:pPr>
              <a:buFont typeface="Wingdings" panose="05000000000000000000" charset="0"/>
              <a:buChar char="ü"/>
            </a:pPr>
            <a:r>
              <a:rPr lang="zh-CN" altLang="en-US" sz="1800"/>
              <a:t>分析目标网页结构</a:t>
            </a:r>
            <a:endParaRPr lang="zh-CN" altLang="en-US" sz="1800"/>
          </a:p>
        </p:txBody>
      </p:sp>
      <p:sp>
        <p:nvSpPr>
          <p:cNvPr id="109570" name="标题 3"/>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kern="1200" baseline="0">
                <a:latin typeface="+mj-lt"/>
                <a:ea typeface="+mj-ea"/>
                <a:cs typeface="+mj-cs"/>
              </a:rPr>
              <a:t>10.4.2  </a:t>
            </a:r>
            <a:r>
              <a:rPr lang="zh-CN" altLang="en-US" kern="1200" baseline="0">
                <a:latin typeface="+mj-lt"/>
                <a:ea typeface="+mj-ea"/>
                <a:cs typeface="+mj-cs"/>
              </a:rPr>
              <a:t>网页爬虫实战</a:t>
            </a:r>
            <a:endParaRPr lang="zh-CN" altLang="en-US" kern="1200" baseline="0">
              <a:latin typeface="+mj-lt"/>
              <a:ea typeface="+mj-ea"/>
              <a:cs typeface="+mj-cs"/>
            </a:endParaRPr>
          </a:p>
        </p:txBody>
      </p:sp>
      <p:pic>
        <p:nvPicPr>
          <p:cNvPr id="109571" name="图片 4"/>
          <p:cNvPicPr>
            <a:picLocks noChangeAspect="1"/>
          </p:cNvPicPr>
          <p:nvPr/>
        </p:nvPicPr>
        <p:blipFill>
          <a:blip r:embed="rId1"/>
          <a:stretch>
            <a:fillRect/>
          </a:stretch>
        </p:blipFill>
        <p:spPr>
          <a:xfrm>
            <a:off x="2761733" y="1523076"/>
            <a:ext cx="5156308" cy="349390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占位符 24578"/>
          <p:cNvSpPr>
            <a:spLocks noGrp="1"/>
          </p:cNvSpPr>
          <p:nvPr>
            <p:ph idx="1"/>
          </p:nvPr>
        </p:nvSpPr>
        <p:spPr/>
        <p:txBody>
          <a:bodyPr anchor="t"/>
          <a:lstStyle/>
          <a:p>
            <a:pPr>
              <a:lnSpc>
                <a:spcPct val="150000"/>
              </a:lnSpc>
              <a:spcBef>
                <a:spcPct val="0"/>
              </a:spcBef>
              <a:buFont typeface="Wingdings" panose="05000000000000000000" charset="0"/>
              <a:buChar char=""/>
            </a:pPr>
            <a:r>
              <a:rPr lang="zh-CN" altLang="en-US" sz="1800" b="1" dirty="0"/>
              <a:t>例</a:t>
            </a:r>
            <a:r>
              <a:rPr lang="en-US" altLang="zh-CN" sz="1800" b="1" dirty="0"/>
              <a:t>10-</a:t>
            </a:r>
            <a:r>
              <a:rPr lang="zh-CN" altLang="en-US" sz="1800" b="1" dirty="0"/>
              <a:t>1</a:t>
            </a:r>
            <a:r>
              <a:rPr lang="zh-CN" altLang="en-US" sz="1800" dirty="0"/>
              <a:t>    编写</a:t>
            </a:r>
            <a:r>
              <a:rPr lang="en-US" altLang="zh-CN" sz="1800" dirty="0"/>
              <a:t>UDP</a:t>
            </a:r>
            <a:r>
              <a:rPr lang="zh-CN" altLang="en-US" sz="1800" dirty="0"/>
              <a:t>通信程序，发送端发送一个字符串“</a:t>
            </a:r>
            <a:r>
              <a:rPr lang="en-US" altLang="zh-CN" sz="1800" dirty="0"/>
              <a:t>Hello world</a:t>
            </a:r>
            <a:r>
              <a:rPr lang="zh-CN" altLang="en-US" sz="1800" dirty="0"/>
              <a:t>!</a:t>
            </a:r>
            <a:r>
              <a:rPr lang="en-US" altLang="zh-CN" sz="1800" dirty="0"/>
              <a:t>”</a:t>
            </a:r>
            <a:r>
              <a:rPr lang="zh-CN" altLang="en-US" sz="1800" dirty="0"/>
              <a:t>。接收端在计算机的</a:t>
            </a:r>
            <a:r>
              <a:rPr lang="en-US" altLang="zh-CN" sz="1800" dirty="0"/>
              <a:t>5000</a:t>
            </a:r>
            <a:r>
              <a:rPr lang="zh-CN" altLang="en-US" sz="1800" dirty="0"/>
              <a:t>端口进行接收，并显示接收内容，如果收到字符串</a:t>
            </a:r>
            <a:r>
              <a:rPr lang="en-US" altLang="zh-CN" sz="1800" dirty="0"/>
              <a:t>bye</a:t>
            </a:r>
            <a:r>
              <a:rPr lang="zh-CN" altLang="en-US" sz="1800" dirty="0"/>
              <a:t>（忽略大小写）则结束监听。</a:t>
            </a:r>
            <a:endParaRPr lang="zh-CN" altLang="en-US" dirty="0"/>
          </a:p>
        </p:txBody>
      </p:sp>
      <p:sp>
        <p:nvSpPr>
          <p:cNvPr id="2" name="Title 1"/>
          <p:cNvSpPr>
            <a:spLocks noGrp="1"/>
          </p:cNvSpPr>
          <p:nvPr>
            <p:ph type="title"/>
          </p:nvPr>
        </p:nvSpPr>
        <p:spPr>
          <a:xfrm>
            <a:off x="-1270" y="476"/>
            <a:ext cx="9124315" cy="936948"/>
          </a:xfrm>
        </p:spPr>
        <p:txBody>
          <a:bodyPr/>
          <a:lstStyle/>
          <a:p>
            <a:r>
              <a:rPr lang="zh-CN" altLang="en-US" dirty="0">
                <a:sym typeface="+mn-ea"/>
              </a:rPr>
              <a:t>10.2.1  UDP协议编程</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内容占位符 2"/>
          <p:cNvSpPr>
            <a:spLocks noGrp="1"/>
          </p:cNvSpPr>
          <p:nvPr>
            <p:ph idx="1"/>
          </p:nvPr>
        </p:nvSpPr>
        <p:spPr/>
        <p:txBody>
          <a:bodyPr anchor="t"/>
          <a:lstStyle/>
          <a:p>
            <a:pPr>
              <a:buFont typeface="Wingdings" panose="05000000000000000000" charset="0"/>
              <a:buChar char="ü"/>
            </a:pPr>
            <a:r>
              <a:rPr lang="zh-CN" altLang="en-US" sz="1800"/>
              <a:t>分析每位院士链接</a:t>
            </a:r>
            <a:endParaRPr lang="zh-CN" altLang="en-US" sz="1800"/>
          </a:p>
        </p:txBody>
      </p:sp>
      <p:sp>
        <p:nvSpPr>
          <p:cNvPr id="110594" name="标题 3"/>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a:sym typeface="+mn-ea"/>
              </a:rPr>
              <a:t>10.4.2  </a:t>
            </a:r>
            <a:r>
              <a:rPr lang="zh-CN" altLang="en-US">
                <a:sym typeface="+mn-ea"/>
              </a:rPr>
              <a:t>网页爬虫实战</a:t>
            </a:r>
            <a:endParaRPr lang="zh-CN" altLang="en-US" kern="1200" baseline="0">
              <a:latin typeface="+mj-lt"/>
              <a:ea typeface="+mj-ea"/>
              <a:cs typeface="+mj-cs"/>
            </a:endParaRPr>
          </a:p>
        </p:txBody>
      </p:sp>
      <p:pic>
        <p:nvPicPr>
          <p:cNvPr id="110595" name="图片 6"/>
          <p:cNvPicPr>
            <a:picLocks noChangeAspect="1"/>
          </p:cNvPicPr>
          <p:nvPr/>
        </p:nvPicPr>
        <p:blipFill>
          <a:blip r:embed="rId1"/>
          <a:stretch>
            <a:fillRect/>
          </a:stretch>
        </p:blipFill>
        <p:spPr>
          <a:xfrm>
            <a:off x="1227455" y="1878330"/>
            <a:ext cx="6544310" cy="2936240"/>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 y="476"/>
            <a:ext cx="9124315" cy="936948"/>
          </a:xfrm>
        </p:spPr>
        <p:txBody>
          <a:bodyPr/>
          <a:lstStyle/>
          <a:p>
            <a:r>
              <a:rPr lang="en-US" altLang="zh-CN">
                <a:sym typeface="+mn-ea"/>
              </a:rPr>
              <a:t>10.4.2  </a:t>
            </a:r>
            <a:r>
              <a:rPr lang="zh-CN" altLang="en-US">
                <a:sym typeface="+mn-ea"/>
              </a:rPr>
              <a:t>网页爬虫实战</a:t>
            </a:r>
            <a:endParaRPr lang="zh-CN" altLang="en-US"/>
          </a:p>
        </p:txBody>
      </p:sp>
      <p:sp>
        <p:nvSpPr>
          <p:cNvPr id="3" name="Content Placeholder 2"/>
          <p:cNvSpPr>
            <a:spLocks noGrp="1"/>
          </p:cNvSpPr>
          <p:nvPr>
            <p:ph idx="1"/>
          </p:nvPr>
        </p:nvSpPr>
        <p:spPr/>
        <p:txBody>
          <a:bodyPr/>
          <a:lstStyle/>
          <a:p>
            <a:pPr marL="0" indent="0">
              <a:spcBef>
                <a:spcPts val="0"/>
              </a:spcBef>
              <a:buNone/>
            </a:pPr>
            <a:r>
              <a:rPr lang="en-US" sz="1200">
                <a:latin typeface="Consolas" panose="020B0609020204030204" charset="0"/>
              </a:rPr>
              <a:t>import re</a:t>
            </a:r>
            <a:endParaRPr lang="en-US" sz="1200">
              <a:latin typeface="Consolas" panose="020B0609020204030204" charset="0"/>
            </a:endParaRPr>
          </a:p>
          <a:p>
            <a:pPr marL="0" indent="0">
              <a:spcBef>
                <a:spcPts val="0"/>
              </a:spcBef>
              <a:buNone/>
            </a:pPr>
            <a:r>
              <a:rPr lang="en-US" sz="1200">
                <a:latin typeface="Consolas" panose="020B0609020204030204" charset="0"/>
              </a:rPr>
              <a:t>import os</a:t>
            </a:r>
            <a:endParaRPr lang="en-US" sz="1200">
              <a:latin typeface="Consolas" panose="020B0609020204030204" charset="0"/>
            </a:endParaRPr>
          </a:p>
          <a:p>
            <a:pPr marL="0" indent="0">
              <a:spcBef>
                <a:spcPts val="0"/>
              </a:spcBef>
              <a:buNone/>
            </a:pPr>
            <a:r>
              <a:rPr lang="en-US" sz="1200">
                <a:latin typeface="Consolas" panose="020B0609020204030204" charset="0"/>
              </a:rPr>
              <a:t>import os.path</a:t>
            </a:r>
            <a:endParaRPr lang="en-US" sz="1200">
              <a:latin typeface="Consolas" panose="020B0609020204030204" charset="0"/>
            </a:endParaRPr>
          </a:p>
          <a:p>
            <a:pPr marL="0" indent="0">
              <a:spcBef>
                <a:spcPts val="0"/>
              </a:spcBef>
              <a:buNone/>
            </a:pPr>
            <a:r>
              <a:rPr lang="en-US" sz="1200">
                <a:latin typeface="Consolas" panose="020B0609020204030204" charset="0"/>
              </a:rPr>
              <a:t>from time import sleep</a:t>
            </a:r>
            <a:endParaRPr lang="en-US" sz="1200">
              <a:latin typeface="Consolas" panose="020B0609020204030204" charset="0"/>
            </a:endParaRPr>
          </a:p>
          <a:p>
            <a:pPr marL="0" indent="0">
              <a:spcBef>
                <a:spcPts val="0"/>
              </a:spcBef>
              <a:buNone/>
            </a:pPr>
            <a:r>
              <a:rPr lang="en-US" sz="1200">
                <a:latin typeface="Consolas" panose="020B0609020204030204" charset="0"/>
              </a:rPr>
              <a:t>from urllib.parse import urljoin</a:t>
            </a:r>
            <a:endParaRPr lang="en-US" sz="1200">
              <a:latin typeface="Consolas" panose="020B0609020204030204" charset="0"/>
            </a:endParaRPr>
          </a:p>
          <a:p>
            <a:pPr marL="0" indent="0">
              <a:spcBef>
                <a:spcPts val="0"/>
              </a:spcBef>
              <a:buNone/>
            </a:pPr>
            <a:r>
              <a:rPr lang="en-US" sz="1200">
                <a:latin typeface="Consolas" panose="020B0609020204030204" charset="0"/>
              </a:rPr>
              <a:t>from urllib.request import urlopen</a:t>
            </a:r>
            <a:endParaRPr lang="en-US" sz="1200">
              <a:latin typeface="Consolas" panose="020B0609020204030204" charset="0"/>
            </a:endParaRPr>
          </a:p>
          <a:p>
            <a:pPr marL="0" indent="0">
              <a:spcBef>
                <a:spcPts val="0"/>
              </a:spcBef>
              <a:buNone/>
            </a:pPr>
            <a:r>
              <a:rPr lang="en-US" sz="1200">
                <a:latin typeface="Consolas" panose="020B0609020204030204" charset="0"/>
              </a:rPr>
              <a:t>from multiprocessing import Pool</a:t>
            </a:r>
            <a:endParaRPr lang="en-US" sz="1200">
              <a:latin typeface="Consolas" panose="020B0609020204030204" charset="0"/>
            </a:endParaRPr>
          </a:p>
          <a:p>
            <a:pPr marL="0" indent="0">
              <a:spcBef>
                <a:spcPts val="0"/>
              </a:spcBef>
              <a:buNone/>
            </a:pPr>
            <a:endParaRPr lang="en-US" sz="1200">
              <a:latin typeface="Consolas" panose="020B0609020204030204" charset="0"/>
            </a:endParaRPr>
          </a:p>
          <a:p>
            <a:pPr marL="0" indent="0">
              <a:spcBef>
                <a:spcPts val="0"/>
              </a:spcBef>
              <a:buNone/>
            </a:pPr>
            <a:r>
              <a:rPr lang="en-US" sz="1200">
                <a:latin typeface="Consolas" panose="020B0609020204030204" charset="0"/>
              </a:rPr>
              <a:t>dstDir = 'YuanShi'</a:t>
            </a:r>
            <a:endParaRPr lang="en-US" sz="1200">
              <a:latin typeface="Consolas" panose="020B0609020204030204" charset="0"/>
            </a:endParaRPr>
          </a:p>
          <a:p>
            <a:pPr marL="0" indent="0">
              <a:spcBef>
                <a:spcPts val="0"/>
              </a:spcBef>
              <a:buNone/>
            </a:pPr>
            <a:r>
              <a:rPr lang="en-US" sz="1200">
                <a:latin typeface="Consolas" panose="020B0609020204030204" charset="0"/>
              </a:rPr>
              <a:t>if not os.path.isdir(dstDir):</a:t>
            </a:r>
            <a:endParaRPr lang="en-US" sz="1200">
              <a:latin typeface="Consolas" panose="020B0609020204030204" charset="0"/>
            </a:endParaRPr>
          </a:p>
          <a:p>
            <a:pPr marL="0" indent="0">
              <a:spcBef>
                <a:spcPts val="0"/>
              </a:spcBef>
              <a:buNone/>
            </a:pPr>
            <a:r>
              <a:rPr lang="en-US" sz="1200">
                <a:latin typeface="Consolas" panose="020B0609020204030204" charset="0"/>
              </a:rPr>
              <a:t>    os.mkdir(dstDir)</a:t>
            </a:r>
            <a:endParaRPr lang="en-US" sz="1200">
              <a:latin typeface="Consolas" panose="020B0609020204030204" charset="0"/>
            </a:endParaRPr>
          </a:p>
          <a:p>
            <a:pPr marL="0" indent="0">
              <a:spcBef>
                <a:spcPts val="0"/>
              </a:spcBef>
              <a:buNone/>
            </a:pPr>
            <a:endParaRPr lang="en-US" sz="1200">
              <a:latin typeface="Consolas" panose="020B0609020204030204" charset="0"/>
            </a:endParaRPr>
          </a:p>
          <a:p>
            <a:pPr marL="0" indent="0">
              <a:spcBef>
                <a:spcPts val="0"/>
              </a:spcBef>
              <a:buNone/>
            </a:pPr>
            <a:r>
              <a:rPr lang="en-US" sz="1200">
                <a:latin typeface="Consolas" panose="020B0609020204030204" charset="0"/>
              </a:rPr>
              <a:t>url = r'http://www.cae.cn/cae/html/main/col48/column_48_1.html'</a:t>
            </a:r>
            <a:endParaRPr lang="en-US" sz="1200">
              <a:latin typeface="Consolas" panose="020B0609020204030204" charset="0"/>
            </a:endParaRPr>
          </a:p>
          <a:p>
            <a:pPr marL="0" indent="0">
              <a:spcBef>
                <a:spcPts val="0"/>
              </a:spcBef>
              <a:buNone/>
            </a:pPr>
            <a:r>
              <a:rPr lang="en-US" sz="1200">
                <a:latin typeface="Consolas" panose="020B0609020204030204" charset="0"/>
              </a:rPr>
              <a:t>with urlopen(url) as fp:</a:t>
            </a:r>
            <a:endParaRPr lang="en-US" sz="1200">
              <a:latin typeface="Consolas" panose="020B0609020204030204" charset="0"/>
            </a:endParaRPr>
          </a:p>
          <a:p>
            <a:pPr marL="0" indent="0">
              <a:spcBef>
                <a:spcPts val="0"/>
              </a:spcBef>
              <a:buNone/>
            </a:pPr>
            <a:r>
              <a:rPr lang="en-US" sz="1200">
                <a:latin typeface="Consolas" panose="020B0609020204030204" charset="0"/>
              </a:rPr>
              <a:t>    content = fp.read().decode()</a:t>
            </a:r>
            <a:endParaRPr lang="en-US" sz="1200">
              <a:latin typeface="Consolas" panose="020B0609020204030204" charset="0"/>
            </a:endParaRPr>
          </a:p>
          <a:p>
            <a:pPr marL="0" indent="0">
              <a:spcBef>
                <a:spcPts val="0"/>
              </a:spcBef>
              <a:buNone/>
            </a:pPr>
            <a:endParaRPr lang="en-US" sz="1200">
              <a:latin typeface="Consolas" panose="020B0609020204030204" charset="0"/>
            </a:endParaRPr>
          </a:p>
          <a:p>
            <a:pPr marL="0" indent="0">
              <a:spcBef>
                <a:spcPts val="0"/>
              </a:spcBef>
              <a:buNone/>
            </a:pPr>
            <a:r>
              <a:rPr lang="en-US" sz="1200">
                <a:latin typeface="Consolas" panose="020B0609020204030204" charset="0"/>
              </a:rPr>
              <a:t>pattern = r'&lt;li class="name_list"&gt;&lt;a href="(.+?)" target="_blank"&gt;(.+?)&lt;/a&gt;&lt;/li&gt;'</a:t>
            </a:r>
            <a:endParaRPr lang="en-US" sz="1200">
              <a:latin typeface="Consolas" panose="020B0609020204030204" charset="0"/>
            </a:endParaRPr>
          </a:p>
          <a:p>
            <a:pPr marL="0" indent="0">
              <a:spcBef>
                <a:spcPts val="0"/>
              </a:spcBef>
              <a:buNone/>
            </a:pPr>
            <a:r>
              <a:rPr lang="en-US" sz="1200">
                <a:latin typeface="Consolas" panose="020B0609020204030204" charset="0"/>
              </a:rPr>
              <a:t>result = re.findall(pattern, content)</a:t>
            </a:r>
            <a:endParaRPr lang="en-US" sz="1200">
              <a:latin typeface="Consolas" panose="020B060902020403020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 y="476"/>
            <a:ext cx="9124315" cy="936948"/>
          </a:xfrm>
        </p:spPr>
        <p:txBody>
          <a:bodyPr/>
          <a:lstStyle/>
          <a:p>
            <a:r>
              <a:rPr lang="en-US" altLang="zh-CN">
                <a:sym typeface="+mn-ea"/>
              </a:rPr>
              <a:t>10.4.2  </a:t>
            </a:r>
            <a:r>
              <a:rPr lang="zh-CN" altLang="en-US">
                <a:sym typeface="+mn-ea"/>
              </a:rPr>
              <a:t>网页爬虫实战</a:t>
            </a:r>
            <a:endParaRPr lang="en-US"/>
          </a:p>
        </p:txBody>
      </p:sp>
      <p:sp>
        <p:nvSpPr>
          <p:cNvPr id="3" name="Content Placeholder 2"/>
          <p:cNvSpPr>
            <a:spLocks noGrp="1"/>
          </p:cNvSpPr>
          <p:nvPr>
            <p:ph idx="1"/>
          </p:nvPr>
        </p:nvSpPr>
        <p:spPr/>
        <p:txBody>
          <a:bodyPr/>
          <a:lstStyle/>
          <a:p>
            <a:pPr marL="0" indent="0">
              <a:spcBef>
                <a:spcPts val="0"/>
              </a:spcBef>
              <a:buNone/>
            </a:pPr>
            <a:r>
              <a:rPr lang="en-US" sz="750">
                <a:latin typeface="Consolas" panose="020B0609020204030204" charset="0"/>
              </a:rPr>
              <a:t>def crawlEveryUrl(item):</a:t>
            </a:r>
            <a:endParaRPr lang="en-US" sz="750">
              <a:latin typeface="Consolas" panose="020B0609020204030204" charset="0"/>
            </a:endParaRPr>
          </a:p>
          <a:p>
            <a:pPr marL="0" indent="0">
              <a:spcBef>
                <a:spcPts val="0"/>
              </a:spcBef>
              <a:buNone/>
            </a:pPr>
            <a:r>
              <a:rPr lang="en-US" sz="750">
                <a:latin typeface="Consolas" panose="020B0609020204030204" charset="0"/>
              </a:rPr>
              <a:t>    perUrl, name = item</a:t>
            </a:r>
            <a:endParaRPr lang="en-US" sz="750">
              <a:latin typeface="Consolas" panose="020B0609020204030204" charset="0"/>
            </a:endParaRPr>
          </a:p>
          <a:p>
            <a:pPr marL="0" indent="0">
              <a:spcBef>
                <a:spcPts val="0"/>
              </a:spcBef>
              <a:buNone/>
            </a:pPr>
            <a:r>
              <a:rPr lang="en-US" sz="750">
                <a:latin typeface="Consolas" panose="020B0609020204030204" charset="0"/>
              </a:rPr>
              <a:t>    perUrl = urljoin(url, perUrl)</a:t>
            </a:r>
            <a:endParaRPr lang="en-US" sz="750">
              <a:latin typeface="Consolas" panose="020B0609020204030204" charset="0"/>
            </a:endParaRPr>
          </a:p>
          <a:p>
            <a:pPr marL="0" indent="0">
              <a:spcBef>
                <a:spcPts val="0"/>
              </a:spcBef>
              <a:buNone/>
            </a:pPr>
            <a:r>
              <a:rPr lang="en-US" sz="750">
                <a:latin typeface="Consolas" panose="020B0609020204030204" charset="0"/>
              </a:rPr>
              <a:t>    name = os.path.join(dstDir, name)</a:t>
            </a:r>
            <a:endParaRPr lang="en-US" sz="750">
              <a:latin typeface="Consolas" panose="020B0609020204030204" charset="0"/>
            </a:endParaRPr>
          </a:p>
          <a:p>
            <a:pPr marL="0" indent="0">
              <a:spcBef>
                <a:spcPts val="0"/>
              </a:spcBef>
              <a:buNone/>
            </a:pPr>
            <a:r>
              <a:rPr lang="en-US" sz="750">
                <a:latin typeface="Consolas" panose="020B0609020204030204" charset="0"/>
              </a:rPr>
              <a:t>    print(perUrl)</a:t>
            </a:r>
            <a:endParaRPr lang="en-US" sz="750">
              <a:latin typeface="Consolas" panose="020B0609020204030204" charset="0"/>
            </a:endParaRPr>
          </a:p>
          <a:p>
            <a:pPr marL="0" indent="0">
              <a:spcBef>
                <a:spcPts val="0"/>
              </a:spcBef>
              <a:buNone/>
            </a:pPr>
            <a:r>
              <a:rPr lang="en-US" sz="750">
                <a:latin typeface="Consolas" panose="020B0609020204030204" charset="0"/>
              </a:rPr>
              <a:t>    try:</a:t>
            </a:r>
            <a:endParaRPr lang="en-US" sz="750">
              <a:latin typeface="Consolas" panose="020B0609020204030204" charset="0"/>
            </a:endParaRPr>
          </a:p>
          <a:p>
            <a:pPr marL="0" indent="0">
              <a:spcBef>
                <a:spcPts val="0"/>
              </a:spcBef>
              <a:buNone/>
            </a:pPr>
            <a:r>
              <a:rPr lang="en-US" sz="750">
                <a:latin typeface="Consolas" panose="020B0609020204030204" charset="0"/>
              </a:rPr>
              <a:t>        with urlopen(perUrl) as fp:</a:t>
            </a:r>
            <a:endParaRPr lang="en-US" sz="750">
              <a:latin typeface="Consolas" panose="020B0609020204030204" charset="0"/>
            </a:endParaRPr>
          </a:p>
          <a:p>
            <a:pPr marL="0" indent="0">
              <a:spcBef>
                <a:spcPts val="0"/>
              </a:spcBef>
              <a:buNone/>
            </a:pPr>
            <a:r>
              <a:rPr lang="en-US" sz="750">
                <a:latin typeface="Consolas" panose="020B0609020204030204" charset="0"/>
              </a:rPr>
              <a:t>            content = fp.read().decode()</a:t>
            </a:r>
            <a:endParaRPr lang="en-US" sz="750">
              <a:latin typeface="Consolas" panose="020B0609020204030204" charset="0"/>
            </a:endParaRPr>
          </a:p>
          <a:p>
            <a:pPr marL="0" indent="0">
              <a:spcBef>
                <a:spcPts val="0"/>
              </a:spcBef>
              <a:buNone/>
            </a:pPr>
            <a:r>
              <a:rPr lang="en-US" sz="750">
                <a:latin typeface="Consolas" panose="020B0609020204030204" charset="0"/>
              </a:rPr>
              <a:t>    except:        </a:t>
            </a:r>
            <a:endParaRPr lang="en-US" sz="750">
              <a:latin typeface="Consolas" panose="020B0609020204030204" charset="0"/>
            </a:endParaRPr>
          </a:p>
          <a:p>
            <a:pPr marL="0" indent="0">
              <a:spcBef>
                <a:spcPts val="0"/>
              </a:spcBef>
              <a:buNone/>
            </a:pPr>
            <a:r>
              <a:rPr lang="en-US" sz="750">
                <a:latin typeface="Consolas" panose="020B0609020204030204" charset="0"/>
              </a:rPr>
              <a:t>        print('出错了，一秒钟后自动重试...')</a:t>
            </a:r>
            <a:endParaRPr lang="en-US" sz="750">
              <a:latin typeface="Consolas" panose="020B0609020204030204" charset="0"/>
            </a:endParaRPr>
          </a:p>
          <a:p>
            <a:pPr marL="0" indent="0">
              <a:spcBef>
                <a:spcPts val="0"/>
              </a:spcBef>
              <a:buNone/>
            </a:pPr>
            <a:r>
              <a:rPr lang="en-US" sz="750">
                <a:latin typeface="Consolas" panose="020B0609020204030204" charset="0"/>
              </a:rPr>
              <a:t>        sleep(1)</a:t>
            </a:r>
            <a:endParaRPr lang="en-US" sz="750">
              <a:latin typeface="Consolas" panose="020B0609020204030204" charset="0"/>
            </a:endParaRPr>
          </a:p>
          <a:p>
            <a:pPr marL="0" indent="0">
              <a:spcBef>
                <a:spcPts val="0"/>
              </a:spcBef>
              <a:buNone/>
            </a:pPr>
            <a:r>
              <a:rPr lang="en-US" sz="750">
                <a:latin typeface="Consolas" panose="020B0609020204030204" charset="0"/>
              </a:rPr>
              <a:t>        crawlEveryUrl(item)</a:t>
            </a:r>
            <a:endParaRPr lang="en-US" sz="750">
              <a:latin typeface="Consolas" panose="020B0609020204030204" charset="0"/>
            </a:endParaRPr>
          </a:p>
          <a:p>
            <a:pPr marL="0" indent="0">
              <a:spcBef>
                <a:spcPts val="0"/>
              </a:spcBef>
              <a:buNone/>
            </a:pPr>
            <a:r>
              <a:rPr lang="en-US" sz="750">
                <a:latin typeface="Consolas" panose="020B0609020204030204" charset="0"/>
              </a:rPr>
              <a:t>        return</a:t>
            </a:r>
            <a:endParaRPr lang="en-US" sz="750">
              <a:latin typeface="Consolas" panose="020B0609020204030204" charset="0"/>
            </a:endParaRPr>
          </a:p>
          <a:p>
            <a:pPr marL="0" indent="0">
              <a:spcBef>
                <a:spcPts val="0"/>
              </a:spcBef>
              <a:buNone/>
            </a:pPr>
            <a:r>
              <a:rPr lang="en-US" sz="750">
                <a:latin typeface="Consolas" panose="020B0609020204030204" charset="0"/>
              </a:rPr>
              <a:t>        </a:t>
            </a:r>
            <a:endParaRPr lang="en-US" sz="750">
              <a:latin typeface="Consolas" panose="020B0609020204030204" charset="0"/>
            </a:endParaRPr>
          </a:p>
          <a:p>
            <a:pPr marL="0" indent="0">
              <a:spcBef>
                <a:spcPts val="0"/>
              </a:spcBef>
              <a:buNone/>
            </a:pPr>
            <a:r>
              <a:rPr lang="en-US" sz="750">
                <a:latin typeface="Consolas" panose="020B0609020204030204" charset="0"/>
              </a:rPr>
              <a:t>    pattern = r'&lt;img src="(.+?)" style=.*?/&gt;'</a:t>
            </a:r>
            <a:endParaRPr lang="en-US" sz="750">
              <a:latin typeface="Consolas" panose="020B0609020204030204" charset="0"/>
            </a:endParaRPr>
          </a:p>
          <a:p>
            <a:pPr marL="0" indent="0">
              <a:spcBef>
                <a:spcPts val="0"/>
              </a:spcBef>
              <a:buNone/>
            </a:pPr>
            <a:r>
              <a:rPr lang="en-US" sz="750">
                <a:latin typeface="Consolas" panose="020B0609020204030204" charset="0"/>
              </a:rPr>
              <a:t>    imgUrls = re.findall(pattern, content)</a:t>
            </a:r>
            <a:endParaRPr lang="en-US" sz="750">
              <a:latin typeface="Consolas" panose="020B0609020204030204" charset="0"/>
            </a:endParaRPr>
          </a:p>
          <a:p>
            <a:pPr marL="0" indent="0">
              <a:spcBef>
                <a:spcPts val="0"/>
              </a:spcBef>
              <a:buNone/>
            </a:pPr>
            <a:r>
              <a:rPr lang="en-US" sz="750">
                <a:latin typeface="Consolas" panose="020B0609020204030204" charset="0"/>
              </a:rPr>
              <a:t>    if imgUrls:</a:t>
            </a:r>
            <a:endParaRPr lang="en-US" sz="750">
              <a:latin typeface="Consolas" panose="020B0609020204030204" charset="0"/>
            </a:endParaRPr>
          </a:p>
          <a:p>
            <a:pPr marL="0" indent="0">
              <a:spcBef>
                <a:spcPts val="0"/>
              </a:spcBef>
              <a:buNone/>
            </a:pPr>
            <a:r>
              <a:rPr lang="en-US" sz="750">
                <a:latin typeface="Consolas" panose="020B0609020204030204" charset="0"/>
              </a:rPr>
              <a:t>        imgUrl = urljoin(url, imgUrls[0])</a:t>
            </a:r>
            <a:endParaRPr lang="en-US" sz="750">
              <a:latin typeface="Consolas" panose="020B0609020204030204" charset="0"/>
            </a:endParaRPr>
          </a:p>
          <a:p>
            <a:pPr marL="0" indent="0">
              <a:spcBef>
                <a:spcPts val="0"/>
              </a:spcBef>
              <a:buNone/>
            </a:pPr>
            <a:r>
              <a:rPr lang="en-US" sz="750">
                <a:latin typeface="Consolas" panose="020B0609020204030204" charset="0"/>
              </a:rPr>
              <a:t>        try:</a:t>
            </a:r>
            <a:endParaRPr lang="en-US" sz="750">
              <a:latin typeface="Consolas" panose="020B0609020204030204" charset="0"/>
            </a:endParaRPr>
          </a:p>
          <a:p>
            <a:pPr marL="0" indent="0">
              <a:spcBef>
                <a:spcPts val="0"/>
              </a:spcBef>
              <a:buNone/>
            </a:pPr>
            <a:r>
              <a:rPr lang="en-US" sz="750">
                <a:latin typeface="Consolas" panose="020B0609020204030204" charset="0"/>
              </a:rPr>
              <a:t>            with urlopen(imgUrl) as fp1:</a:t>
            </a:r>
            <a:endParaRPr lang="en-US" sz="750">
              <a:latin typeface="Consolas" panose="020B0609020204030204" charset="0"/>
            </a:endParaRPr>
          </a:p>
          <a:p>
            <a:pPr marL="0" indent="0">
              <a:spcBef>
                <a:spcPts val="0"/>
              </a:spcBef>
              <a:buNone/>
            </a:pPr>
            <a:r>
              <a:rPr lang="en-US" sz="750">
                <a:latin typeface="Consolas" panose="020B0609020204030204" charset="0"/>
              </a:rPr>
              <a:t>                with open(name+'.jpg', 'wb') as fp2:</a:t>
            </a:r>
            <a:endParaRPr lang="en-US" sz="750">
              <a:latin typeface="Consolas" panose="020B0609020204030204" charset="0"/>
            </a:endParaRPr>
          </a:p>
          <a:p>
            <a:pPr marL="0" indent="0">
              <a:spcBef>
                <a:spcPts val="0"/>
              </a:spcBef>
              <a:buNone/>
            </a:pPr>
            <a:r>
              <a:rPr lang="en-US" sz="750">
                <a:latin typeface="Consolas" panose="020B0609020204030204" charset="0"/>
              </a:rPr>
              <a:t>                    fp2.write(fp1.read())</a:t>
            </a:r>
            <a:endParaRPr lang="en-US" sz="750">
              <a:latin typeface="Consolas" panose="020B0609020204030204" charset="0"/>
            </a:endParaRPr>
          </a:p>
          <a:p>
            <a:pPr marL="0" indent="0">
              <a:spcBef>
                <a:spcPts val="0"/>
              </a:spcBef>
              <a:buNone/>
            </a:pPr>
            <a:r>
              <a:rPr lang="en-US" sz="750">
                <a:latin typeface="Consolas" panose="020B0609020204030204" charset="0"/>
              </a:rPr>
              <a:t>        except:</a:t>
            </a:r>
            <a:endParaRPr lang="en-US" sz="750">
              <a:latin typeface="Consolas" panose="020B0609020204030204" charset="0"/>
            </a:endParaRPr>
          </a:p>
          <a:p>
            <a:pPr marL="0" indent="0">
              <a:spcBef>
                <a:spcPts val="0"/>
              </a:spcBef>
              <a:buNone/>
            </a:pPr>
            <a:r>
              <a:rPr lang="en-US" sz="750">
                <a:latin typeface="Consolas" panose="020B0609020204030204" charset="0"/>
              </a:rPr>
              <a:t>            pass</a:t>
            </a:r>
            <a:endParaRPr lang="en-US" sz="750">
              <a:latin typeface="Consolas" panose="020B0609020204030204" charset="0"/>
            </a:endParaRPr>
          </a:p>
          <a:p>
            <a:pPr marL="0" indent="0">
              <a:spcBef>
                <a:spcPts val="0"/>
              </a:spcBef>
              <a:buNone/>
            </a:pPr>
            <a:endParaRPr lang="en-US" sz="750">
              <a:latin typeface="Consolas" panose="020B0609020204030204" charset="0"/>
            </a:endParaRPr>
          </a:p>
          <a:p>
            <a:pPr marL="0" indent="0">
              <a:spcBef>
                <a:spcPts val="0"/>
              </a:spcBef>
              <a:buNone/>
            </a:pPr>
            <a:r>
              <a:rPr lang="en-US" sz="750">
                <a:latin typeface="Consolas" panose="020B0609020204030204" charset="0"/>
              </a:rPr>
              <a:t>    pattern = r'&lt;p&gt;(.+?)&lt;/p&gt;'</a:t>
            </a:r>
            <a:endParaRPr lang="en-US" sz="750">
              <a:latin typeface="Consolas" panose="020B0609020204030204" charset="0"/>
            </a:endParaRPr>
          </a:p>
          <a:p>
            <a:pPr marL="0" indent="0">
              <a:spcBef>
                <a:spcPts val="0"/>
              </a:spcBef>
              <a:buNone/>
            </a:pPr>
            <a:r>
              <a:rPr lang="en-US" sz="750">
                <a:latin typeface="Consolas" panose="020B0609020204030204" charset="0"/>
              </a:rPr>
              <a:t>    intro = re.findall(pattern, content, re.M)</a:t>
            </a:r>
            <a:endParaRPr lang="en-US" sz="750">
              <a:latin typeface="Consolas" panose="020B0609020204030204" charset="0"/>
            </a:endParaRPr>
          </a:p>
          <a:p>
            <a:pPr marL="0" indent="0">
              <a:spcBef>
                <a:spcPts val="0"/>
              </a:spcBef>
              <a:buNone/>
            </a:pPr>
            <a:r>
              <a:rPr lang="en-US" sz="750">
                <a:latin typeface="Consolas" panose="020B0609020204030204" charset="0"/>
              </a:rPr>
              <a:t>    if intro:</a:t>
            </a:r>
            <a:endParaRPr lang="en-US" sz="750">
              <a:latin typeface="Consolas" panose="020B0609020204030204" charset="0"/>
            </a:endParaRPr>
          </a:p>
          <a:p>
            <a:pPr marL="0" indent="0">
              <a:spcBef>
                <a:spcPts val="0"/>
              </a:spcBef>
              <a:buNone/>
            </a:pPr>
            <a:r>
              <a:rPr lang="en-US" sz="750">
                <a:latin typeface="Consolas" panose="020B0609020204030204" charset="0"/>
              </a:rPr>
              <a:t>        intro = '\n'.join(intro)</a:t>
            </a:r>
            <a:endParaRPr lang="en-US" sz="750">
              <a:latin typeface="Consolas" panose="020B0609020204030204" charset="0"/>
            </a:endParaRPr>
          </a:p>
          <a:p>
            <a:pPr marL="0" indent="0">
              <a:spcBef>
                <a:spcPts val="0"/>
              </a:spcBef>
              <a:buNone/>
            </a:pPr>
            <a:r>
              <a:rPr lang="en-US" sz="750">
                <a:latin typeface="Consolas" panose="020B0609020204030204" charset="0"/>
              </a:rPr>
              <a:t>        intro = re.sub('(&amp;ensp;)|(&amp;nbsp;)|(&lt;a href.*?&lt;/a&gt;)', '', intro)</a:t>
            </a:r>
            <a:endParaRPr lang="en-US" sz="750">
              <a:latin typeface="Consolas" panose="020B0609020204030204" charset="0"/>
            </a:endParaRPr>
          </a:p>
          <a:p>
            <a:pPr marL="0" indent="0">
              <a:spcBef>
                <a:spcPts val="0"/>
              </a:spcBef>
              <a:buNone/>
            </a:pPr>
            <a:r>
              <a:rPr lang="en-US" sz="750">
                <a:latin typeface="Consolas" panose="020B0609020204030204" charset="0"/>
              </a:rPr>
              <a:t>        with open(name+'.txt', 'w', encoding='utf8') as fp:</a:t>
            </a:r>
            <a:endParaRPr lang="en-US" sz="750">
              <a:latin typeface="Consolas" panose="020B0609020204030204" charset="0"/>
            </a:endParaRPr>
          </a:p>
          <a:p>
            <a:pPr marL="0" indent="0">
              <a:spcBef>
                <a:spcPts val="0"/>
              </a:spcBef>
              <a:buNone/>
            </a:pPr>
            <a:r>
              <a:rPr lang="en-US" sz="750">
                <a:latin typeface="Consolas" panose="020B0609020204030204" charset="0"/>
              </a:rPr>
              <a:t>            fp.write(intro)</a:t>
            </a:r>
            <a:endParaRPr lang="en-US" sz="750">
              <a:latin typeface="Consolas" panose="020B060902020403020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 y="476"/>
            <a:ext cx="9124315" cy="936948"/>
          </a:xfrm>
        </p:spPr>
        <p:txBody>
          <a:bodyPr/>
          <a:lstStyle/>
          <a:p>
            <a:r>
              <a:rPr lang="en-US" altLang="zh-CN">
                <a:sym typeface="+mn-ea"/>
              </a:rPr>
              <a:t>10.4.2  </a:t>
            </a:r>
            <a:r>
              <a:rPr lang="zh-CN" altLang="en-US">
                <a:sym typeface="+mn-ea"/>
              </a:rPr>
              <a:t>网页爬虫实战</a:t>
            </a:r>
            <a:endParaRPr lang="en-US"/>
          </a:p>
        </p:txBody>
      </p:sp>
      <p:sp>
        <p:nvSpPr>
          <p:cNvPr id="3" name="Content Placeholder 2"/>
          <p:cNvSpPr>
            <a:spLocks noGrp="1"/>
          </p:cNvSpPr>
          <p:nvPr>
            <p:ph idx="1"/>
          </p:nvPr>
        </p:nvSpPr>
        <p:spPr/>
        <p:txBody>
          <a:bodyPr/>
          <a:lstStyle/>
          <a:p>
            <a:pPr marL="0" indent="0">
              <a:buNone/>
            </a:pPr>
            <a:r>
              <a:rPr lang="en-US" sz="1400">
                <a:latin typeface="Consolas" panose="020B0609020204030204" charset="0"/>
              </a:rPr>
              <a:t>if __name__ == '__main__':</a:t>
            </a:r>
            <a:endParaRPr lang="en-US" sz="1400">
              <a:latin typeface="Consolas" panose="020B0609020204030204" charset="0"/>
            </a:endParaRPr>
          </a:p>
          <a:p>
            <a:pPr marL="0" indent="0">
              <a:buNone/>
            </a:pPr>
            <a:r>
              <a:rPr lang="en-US" sz="1400">
                <a:latin typeface="Consolas" panose="020B0609020204030204" charset="0"/>
              </a:rPr>
              <a:t>    with Pool(10) as p:</a:t>
            </a:r>
            <a:endParaRPr lang="en-US" sz="1400">
              <a:latin typeface="Consolas" panose="020B0609020204030204" charset="0"/>
            </a:endParaRPr>
          </a:p>
          <a:p>
            <a:pPr marL="0" indent="0">
              <a:buNone/>
            </a:pPr>
            <a:r>
              <a:rPr lang="en-US" sz="1400">
                <a:latin typeface="Consolas" panose="020B0609020204030204" charset="0"/>
              </a:rPr>
              <a:t>        p.map(crawlEveryUrl, result)</a:t>
            </a:r>
            <a:endParaRPr lang="en-US" sz="1400">
              <a:latin typeface="Consolas" panose="020B060902020403020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10.4.2  </a:t>
            </a:r>
            <a:r>
              <a:rPr lang="zh-CN" altLang="en-US">
                <a:sym typeface="+mn-ea"/>
              </a:rPr>
              <a:t>网页爬虫实战</a:t>
            </a:r>
            <a:endParaRPr lang="zh-CN" altLang="en-US"/>
          </a:p>
        </p:txBody>
      </p:sp>
      <p:sp>
        <p:nvSpPr>
          <p:cNvPr id="3" name="内容占位符 2"/>
          <p:cNvSpPr>
            <a:spLocks noGrp="1"/>
          </p:cNvSpPr>
          <p:nvPr>
            <p:ph idx="1"/>
          </p:nvPr>
        </p:nvSpPr>
        <p:spPr/>
        <p:txBody>
          <a:bodyPr/>
          <a:p>
            <a:pPr>
              <a:lnSpc>
                <a:spcPct val="150000"/>
              </a:lnSpc>
              <a:spcBef>
                <a:spcPts val="0"/>
              </a:spcBef>
            </a:pPr>
            <a:r>
              <a:rPr lang="zh-CN" altLang="en-US" sz="2000" b="1"/>
              <a:t>例10-11</a:t>
            </a:r>
            <a:r>
              <a:rPr lang="zh-CN" altLang="en-US" sz="2000"/>
              <a:t>  编写爬虫程序，爬取微信公众号“Python小屋”所有历史文章中的图片，每篇文章的图片单独存放于当前文件夹下以文章标题为名的一个子文件夹中，该文章中的所有图片存放于子文件夹中并分别命名为0.png、1.png、2.png...</a:t>
            </a:r>
            <a:endParaRPr lang="zh-CN" altLang="en-US" sz="20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10.4.2  </a:t>
            </a:r>
            <a:r>
              <a:rPr lang="zh-CN" altLang="en-US">
                <a:sym typeface="+mn-ea"/>
              </a:rPr>
              <a:t>网页爬虫实战</a:t>
            </a:r>
            <a:endParaRPr lang="zh-CN" altLang="en-US"/>
          </a:p>
        </p:txBody>
      </p:sp>
      <p:sp>
        <p:nvSpPr>
          <p:cNvPr id="3" name="内容占位符 2"/>
          <p:cNvSpPr>
            <a:spLocks noGrp="1"/>
          </p:cNvSpPr>
          <p:nvPr>
            <p:ph idx="1"/>
          </p:nvPr>
        </p:nvSpPr>
        <p:spPr/>
        <p:txBody>
          <a:bodyPr/>
          <a:p>
            <a:pPr marL="0" indent="0">
              <a:spcBef>
                <a:spcPts val="0"/>
              </a:spcBef>
              <a:buNone/>
            </a:pPr>
            <a:r>
              <a:rPr lang="zh-CN" altLang="en-US" sz="1400">
                <a:latin typeface="Consolas" panose="020B0609020204030204" charset="0"/>
                <a:cs typeface="Consolas" panose="020B0609020204030204" charset="0"/>
              </a:rPr>
              <a:t>from os import mkdir</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from os.path import isdir</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from re import findall, sub</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from urllib.request import urlopen</a:t>
            </a:r>
            <a:endParaRPr lang="zh-CN" altLang="en-US" sz="1400">
              <a:latin typeface="Consolas" panose="020B0609020204030204" charset="0"/>
              <a:cs typeface="Consolas" panose="020B0609020204030204" charset="0"/>
            </a:endParaRPr>
          </a:p>
          <a:p>
            <a:pPr marL="0" indent="0">
              <a:spcBef>
                <a:spcPts val="0"/>
              </a:spcBef>
              <a:buNone/>
            </a:pP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 可以用手机进入微信</a:t>
            </a:r>
            <a:r>
              <a:rPr lang="zh-CN" altLang="en-US" sz="1400">
                <a:latin typeface="Consolas" panose="020B0609020204030204" charset="0"/>
                <a:cs typeface="Consolas" panose="020B0609020204030204" charset="0"/>
              </a:rPr>
              <a:t>公众号</a:t>
            </a:r>
            <a:r>
              <a:rPr lang="zh-CN" altLang="en-US" sz="1400">
                <a:latin typeface="Consolas" panose="020B0609020204030204" charset="0"/>
                <a:cs typeface="Consolas" panose="020B0609020204030204" charset="0"/>
                <a:sym typeface="+mn-ea"/>
              </a:rPr>
              <a:t>“Python小屋”</a:t>
            </a:r>
            <a:r>
              <a:rPr lang="zh-CN" altLang="en-US" sz="1400">
                <a:latin typeface="Consolas" panose="020B0609020204030204" charset="0"/>
                <a:cs typeface="Consolas" panose="020B0609020204030204" charset="0"/>
              </a:rPr>
              <a:t>，打开菜单“最新资源”==&gt;“历史文章”</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 然后复制链接，在使用电脑端浏览器打开该链接</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startUrl = r'https://mp.weixin.qq.com/s/u9FeqoBaA3Mr0fPCUMbpqA'</a:t>
            </a:r>
            <a:endParaRPr lang="zh-CN" altLang="en-US" sz="1400">
              <a:latin typeface="Consolas" panose="020B0609020204030204" charset="0"/>
              <a:cs typeface="Consolas" panose="020B0609020204030204" charset="0"/>
            </a:endParaRPr>
          </a:p>
          <a:p>
            <a:pPr marL="0" indent="0">
              <a:spcBef>
                <a:spcPts val="0"/>
              </a:spcBef>
              <a:buNone/>
            </a:pP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 读取网页源代码，提取每篇文章的url</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pattern = r'&lt;p&gt;.*?&lt;a href="(.+?)" target="_blank".+?data-linktype="2"&gt;(.+?)&lt;/a&gt;.*?&lt;/p&gt;'</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with urlopen(startUrl) as fp:</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    content = fp.read().decode()</a:t>
            </a:r>
            <a:endParaRPr lang="zh-CN" altLang="en-US" sz="1400">
              <a:latin typeface="Consolas" panose="020B0609020204030204" charset="0"/>
              <a:cs typeface="Consolas" panose="020B060902020403020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10.4.2  </a:t>
            </a:r>
            <a:r>
              <a:rPr lang="zh-CN" altLang="en-US">
                <a:sym typeface="+mn-ea"/>
              </a:rPr>
              <a:t>网页爬虫实战</a:t>
            </a:r>
            <a:endParaRPr lang="zh-CN" altLang="en-US"/>
          </a:p>
        </p:txBody>
      </p:sp>
      <p:sp>
        <p:nvSpPr>
          <p:cNvPr id="3" name="内容占位符 2"/>
          <p:cNvSpPr>
            <a:spLocks noGrp="1"/>
          </p:cNvSpPr>
          <p:nvPr>
            <p:ph idx="1"/>
          </p:nvPr>
        </p:nvSpPr>
        <p:spPr/>
        <p:txBody>
          <a:bodyPr/>
          <a:p>
            <a:pPr marL="0" indent="0">
              <a:spcBef>
                <a:spcPts val="0"/>
              </a:spcBef>
              <a:buNone/>
            </a:pPr>
            <a:r>
              <a:rPr lang="zh-CN" altLang="en-US" sz="1400">
                <a:latin typeface="Consolas" panose="020B0609020204030204" charset="0"/>
                <a:cs typeface="Consolas" panose="020B0609020204030204" charset="0"/>
              </a:rPr>
              <a:t>for perUrl, title in findall(pattern, content):</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    #删除文章标题中可能的HTML代码</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    title = sub('&lt;.+?&gt;', '', title)</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    print('正在爬取文章：', title)</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    with urlopen(perUrl) as fp:</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        content = fp.read().decode()</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    if not isdir(title):</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        mkdir(title)</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    #爬取网页中的图片地址</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    pattern = r'&lt;img .*? data-type="png".*?data-src="(.+?)"'</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    for index, picUrl in enumerate(findall(pattern, content)):</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        with open(title+'\\{}.png'.format(index), 'wb') as fpPic:</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            fpPic.write(urlopen(picUrl).read())</a:t>
            </a:r>
            <a:endParaRPr lang="zh-CN" altLang="en-US" sz="1400">
              <a:latin typeface="Consolas" panose="020B0609020204030204" charset="0"/>
              <a:cs typeface="Consolas" panose="020B0609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占位符 25602"/>
          <p:cNvSpPr>
            <a:spLocks noGrp="1"/>
          </p:cNvSpPr>
          <p:nvPr>
            <p:ph idx="1"/>
          </p:nvPr>
        </p:nvSpPr>
        <p:spPr/>
        <p:txBody>
          <a:bodyPr anchor="t"/>
          <a:lstStyle/>
          <a:p>
            <a:pPr>
              <a:lnSpc>
                <a:spcPct val="80000"/>
              </a:lnSpc>
              <a:buFont typeface="Wingdings" panose="05000000000000000000" charset="0"/>
              <a:buChar char="v"/>
            </a:pPr>
            <a:r>
              <a:rPr lang="zh-CN" altLang="en-US" sz="1800" dirty="0"/>
              <a:t>接收端代码</a:t>
            </a:r>
            <a:r>
              <a:rPr lang="en-US" altLang="zh-CN" sz="1800" dirty="0"/>
              <a:t>receiver.py</a:t>
            </a:r>
            <a:r>
              <a:rPr lang="zh-CN" altLang="en-US" sz="1800" dirty="0"/>
              <a:t>： </a:t>
            </a:r>
            <a:endParaRPr lang="zh-CN" altLang="en-US" sz="1800" dirty="0"/>
          </a:p>
          <a:p>
            <a:pPr>
              <a:spcBef>
                <a:spcPts val="0"/>
              </a:spcBef>
              <a:buNone/>
            </a:pPr>
            <a:r>
              <a:rPr lang="en-US" altLang="zh-CN" sz="1400" dirty="0">
                <a:latin typeface="Consolas" panose="020B0609020204030204" charset="0"/>
                <a:cs typeface="Consolas" panose="020B0609020204030204" charset="0"/>
              </a:rPr>
              <a:t>import socket</a:t>
            </a:r>
            <a:endParaRPr lang="en-US" altLang="zh-CN" sz="1400" dirty="0">
              <a:latin typeface="Consolas" panose="020B0609020204030204" charset="0"/>
              <a:cs typeface="Consolas" panose="020B0609020204030204" charset="0"/>
            </a:endParaRPr>
          </a:p>
          <a:p>
            <a:pPr>
              <a:spcBef>
                <a:spcPts val="0"/>
              </a:spcBef>
              <a:buNone/>
            </a:pPr>
            <a:endParaRPr lang="en-US" altLang="zh-CN" sz="1400" dirty="0">
              <a:latin typeface="Consolas" panose="020B0609020204030204" charset="0"/>
              <a:cs typeface="Consolas" panose="020B0609020204030204" charset="0"/>
            </a:endParaRPr>
          </a:p>
          <a:p>
            <a:pPr>
              <a:spcBef>
                <a:spcPts val="0"/>
              </a:spcBef>
              <a:buNone/>
            </a:pPr>
            <a:r>
              <a:rPr lang="en-US" altLang="zh-CN" sz="1400" dirty="0">
                <a:latin typeface="Consolas" panose="020B0609020204030204" charset="0"/>
                <a:cs typeface="Consolas" panose="020B0609020204030204" charset="0"/>
              </a:rPr>
              <a:t># 使用IPV4协议，使用UDP协议传输数据</a:t>
            </a:r>
            <a:endParaRPr lang="en-US" altLang="zh-CN" sz="1400" dirty="0">
              <a:latin typeface="Consolas" panose="020B0609020204030204" charset="0"/>
              <a:cs typeface="Consolas" panose="020B0609020204030204" charset="0"/>
            </a:endParaRPr>
          </a:p>
          <a:p>
            <a:pPr>
              <a:spcBef>
                <a:spcPts val="0"/>
              </a:spcBef>
              <a:buNone/>
            </a:pPr>
            <a:r>
              <a:rPr lang="en-US" altLang="zh-CN" sz="1400" dirty="0">
                <a:latin typeface="Consolas" panose="020B0609020204030204" charset="0"/>
                <a:cs typeface="Consolas" panose="020B0609020204030204" charset="0"/>
              </a:rPr>
              <a:t>s=socket.socket(socket.AF_INET, socket.SOCK_DGRAM)</a:t>
            </a:r>
            <a:endParaRPr lang="en-US" altLang="zh-CN" sz="1400" dirty="0">
              <a:latin typeface="Consolas" panose="020B0609020204030204" charset="0"/>
              <a:cs typeface="Consolas" panose="020B0609020204030204" charset="0"/>
            </a:endParaRPr>
          </a:p>
          <a:p>
            <a:pPr>
              <a:spcBef>
                <a:spcPts val="0"/>
              </a:spcBef>
              <a:buNone/>
            </a:pPr>
            <a:r>
              <a:rPr lang="en-US" altLang="zh-CN" sz="1400" dirty="0">
                <a:latin typeface="Consolas" panose="020B0609020204030204" charset="0"/>
                <a:cs typeface="Consolas" panose="020B0609020204030204" charset="0"/>
              </a:rPr>
              <a:t># </a:t>
            </a:r>
            <a:r>
              <a:rPr lang="en-US" altLang="zh-CN" sz="1400" dirty="0" err="1" smtClean="0">
                <a:latin typeface="Consolas" panose="020B0609020204030204" charset="0"/>
                <a:cs typeface="Consolas" panose="020B0609020204030204" charset="0"/>
              </a:rPr>
              <a:t>绑定IP</a:t>
            </a:r>
            <a:r>
              <a:rPr lang="zh-CN" altLang="en-US" sz="1400" smtClean="0">
                <a:latin typeface="Consolas" panose="020B0609020204030204" charset="0"/>
                <a:cs typeface="Consolas" panose="020B0609020204030204" charset="0"/>
              </a:rPr>
              <a:t>地址</a:t>
            </a:r>
            <a:r>
              <a:rPr lang="en-US" altLang="zh-CN" sz="1400" smtClean="0">
                <a:latin typeface="Consolas" panose="020B0609020204030204" charset="0"/>
                <a:cs typeface="Consolas" panose="020B0609020204030204" charset="0"/>
              </a:rPr>
              <a:t>和端口号</a:t>
            </a:r>
            <a:r>
              <a:rPr lang="en-US" altLang="zh-CN" sz="1400" dirty="0">
                <a:latin typeface="Consolas" panose="020B0609020204030204" charset="0"/>
                <a:cs typeface="Consolas" panose="020B0609020204030204" charset="0"/>
              </a:rPr>
              <a:t>，空字符串表示本机任何可用IP地址</a:t>
            </a:r>
            <a:endParaRPr lang="en-US" altLang="zh-CN" sz="1400" dirty="0">
              <a:latin typeface="Consolas" panose="020B0609020204030204" charset="0"/>
              <a:cs typeface="Consolas" panose="020B0609020204030204" charset="0"/>
            </a:endParaRPr>
          </a:p>
          <a:p>
            <a:pPr>
              <a:spcBef>
                <a:spcPts val="0"/>
              </a:spcBef>
              <a:buNone/>
            </a:pPr>
            <a:r>
              <a:rPr lang="en-US" altLang="zh-CN" sz="1400" dirty="0">
                <a:latin typeface="Consolas" panose="020B0609020204030204" charset="0"/>
                <a:cs typeface="Consolas" panose="020B0609020204030204" charset="0"/>
              </a:rPr>
              <a:t>s.bind(('', 5000))</a:t>
            </a:r>
            <a:endParaRPr lang="en-US" altLang="zh-CN" sz="1400" dirty="0">
              <a:latin typeface="Consolas" panose="020B0609020204030204" charset="0"/>
              <a:cs typeface="Consolas" panose="020B0609020204030204" charset="0"/>
            </a:endParaRPr>
          </a:p>
          <a:p>
            <a:pPr>
              <a:spcBef>
                <a:spcPts val="0"/>
              </a:spcBef>
              <a:buNone/>
            </a:pPr>
            <a:r>
              <a:rPr lang="en-US" altLang="zh-CN" sz="1400" dirty="0">
                <a:latin typeface="Consolas" panose="020B0609020204030204" charset="0"/>
                <a:cs typeface="Consolas" panose="020B0609020204030204" charset="0"/>
              </a:rPr>
              <a:t>while True:</a:t>
            </a:r>
            <a:endParaRPr lang="en-US" altLang="zh-CN" sz="1400" dirty="0">
              <a:latin typeface="Consolas" panose="020B0609020204030204" charset="0"/>
              <a:cs typeface="Consolas" panose="020B0609020204030204" charset="0"/>
            </a:endParaRPr>
          </a:p>
          <a:p>
            <a:pPr>
              <a:spcBef>
                <a:spcPts val="0"/>
              </a:spcBef>
              <a:buNone/>
            </a:pPr>
            <a:r>
              <a:rPr lang="en-US" altLang="zh-CN" sz="1400" dirty="0">
                <a:latin typeface="Consolas" panose="020B0609020204030204" charset="0"/>
                <a:cs typeface="Consolas" panose="020B0609020204030204" charset="0"/>
              </a:rPr>
              <a:t>    data, addr = s.recvfrom(1024)</a:t>
            </a:r>
            <a:endParaRPr lang="en-US" altLang="zh-CN" sz="1400" dirty="0">
              <a:latin typeface="Consolas" panose="020B0609020204030204" charset="0"/>
              <a:cs typeface="Consolas" panose="020B0609020204030204" charset="0"/>
            </a:endParaRPr>
          </a:p>
          <a:p>
            <a:pPr>
              <a:spcBef>
                <a:spcPts val="0"/>
              </a:spcBef>
              <a:buNone/>
            </a:pPr>
            <a:r>
              <a:rPr lang="en-US" altLang="zh-CN" sz="1400" dirty="0">
                <a:latin typeface="Consolas" panose="020B0609020204030204" charset="0"/>
                <a:cs typeface="Consolas" panose="020B0609020204030204" charset="0"/>
              </a:rPr>
              <a:t>    # 显示接收到的内容</a:t>
            </a:r>
            <a:endParaRPr lang="en-US" altLang="zh-CN" sz="1400" dirty="0">
              <a:latin typeface="Consolas" panose="020B0609020204030204" charset="0"/>
              <a:cs typeface="Consolas" panose="020B0609020204030204" charset="0"/>
            </a:endParaRPr>
          </a:p>
          <a:p>
            <a:pPr>
              <a:spcBef>
                <a:spcPts val="0"/>
              </a:spcBef>
              <a:buNone/>
            </a:pPr>
            <a:r>
              <a:rPr lang="en-US" altLang="zh-CN" sz="1400" dirty="0">
                <a:latin typeface="Consolas" panose="020B0609020204030204" charset="0"/>
                <a:cs typeface="Consolas" panose="020B0609020204030204" charset="0"/>
              </a:rPr>
              <a:t>    data = data.decode()</a:t>
            </a:r>
            <a:endParaRPr lang="en-US" altLang="zh-CN" sz="1400" dirty="0">
              <a:latin typeface="Consolas" panose="020B0609020204030204" charset="0"/>
              <a:cs typeface="Consolas" panose="020B0609020204030204" charset="0"/>
            </a:endParaRPr>
          </a:p>
          <a:p>
            <a:pPr>
              <a:spcBef>
                <a:spcPts val="0"/>
              </a:spcBef>
              <a:buNone/>
            </a:pPr>
            <a:r>
              <a:rPr lang="en-US" altLang="zh-CN" sz="1400" dirty="0">
                <a:latin typeface="Consolas" panose="020B0609020204030204" charset="0"/>
                <a:cs typeface="Consolas" panose="020B0609020204030204" charset="0"/>
              </a:rPr>
              <a:t>    print('received message:{0} from PORT {1[1]} on {1[0]}'.format(data, addr))</a:t>
            </a:r>
            <a:endParaRPr lang="en-US" altLang="zh-CN" sz="1400" dirty="0">
              <a:latin typeface="Consolas" panose="020B0609020204030204" charset="0"/>
              <a:cs typeface="Consolas" panose="020B0609020204030204" charset="0"/>
            </a:endParaRPr>
          </a:p>
          <a:p>
            <a:pPr>
              <a:spcBef>
                <a:spcPts val="0"/>
              </a:spcBef>
              <a:buNone/>
            </a:pPr>
            <a:r>
              <a:rPr lang="en-US" altLang="zh-CN" sz="1400" dirty="0">
                <a:latin typeface="Consolas" panose="020B0609020204030204" charset="0"/>
                <a:cs typeface="Consolas" panose="020B0609020204030204" charset="0"/>
              </a:rPr>
              <a:t>    if data.lower() == 'bye':</a:t>
            </a:r>
            <a:endParaRPr lang="en-US" altLang="zh-CN" sz="1400" dirty="0">
              <a:latin typeface="Consolas" panose="020B0609020204030204" charset="0"/>
              <a:cs typeface="Consolas" panose="020B0609020204030204" charset="0"/>
            </a:endParaRPr>
          </a:p>
          <a:p>
            <a:pPr>
              <a:spcBef>
                <a:spcPts val="0"/>
              </a:spcBef>
              <a:buNone/>
            </a:pPr>
            <a:r>
              <a:rPr lang="en-US" altLang="zh-CN" sz="1400" dirty="0">
                <a:latin typeface="Consolas" panose="020B0609020204030204" charset="0"/>
                <a:cs typeface="Consolas" panose="020B0609020204030204" charset="0"/>
              </a:rPr>
              <a:t>        break</a:t>
            </a:r>
            <a:endParaRPr lang="en-US" altLang="zh-CN" sz="1400" dirty="0">
              <a:latin typeface="Consolas" panose="020B0609020204030204" charset="0"/>
              <a:cs typeface="Consolas" panose="020B0609020204030204" charset="0"/>
            </a:endParaRPr>
          </a:p>
          <a:p>
            <a:pPr>
              <a:spcBef>
                <a:spcPts val="0"/>
              </a:spcBef>
              <a:buNone/>
            </a:pPr>
            <a:r>
              <a:rPr lang="en-US" altLang="zh-CN" sz="1400" dirty="0">
                <a:latin typeface="Consolas" panose="020B0609020204030204" charset="0"/>
                <a:cs typeface="Consolas" panose="020B0609020204030204" charset="0"/>
              </a:rPr>
              <a:t>s.close( )</a:t>
            </a:r>
            <a:endParaRPr lang="en-US" altLang="zh-CN" sz="1400" dirty="0">
              <a:latin typeface="Consolas" panose="020B0609020204030204" charset="0"/>
              <a:cs typeface="Consolas" panose="020B0609020204030204" charset="0"/>
            </a:endParaRPr>
          </a:p>
        </p:txBody>
      </p:sp>
      <p:sp>
        <p:nvSpPr>
          <p:cNvPr id="2" name="Title 1"/>
          <p:cNvSpPr>
            <a:spLocks noGrp="1"/>
          </p:cNvSpPr>
          <p:nvPr>
            <p:ph type="title"/>
          </p:nvPr>
        </p:nvSpPr>
        <p:spPr>
          <a:xfrm>
            <a:off x="-1270" y="476"/>
            <a:ext cx="9124315" cy="936948"/>
          </a:xfrm>
        </p:spPr>
        <p:txBody>
          <a:bodyPr/>
          <a:lstStyle/>
          <a:p>
            <a:r>
              <a:rPr lang="zh-CN" altLang="en-US" dirty="0">
                <a:sym typeface="+mn-ea"/>
              </a:rPr>
              <a:t>10.2.1  UDP协议编程</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占位符 26626"/>
          <p:cNvSpPr>
            <a:spLocks noGrp="1"/>
          </p:cNvSpPr>
          <p:nvPr>
            <p:ph idx="1"/>
          </p:nvPr>
        </p:nvSpPr>
        <p:spPr/>
        <p:txBody>
          <a:bodyPr anchor="t"/>
          <a:lstStyle/>
          <a:p>
            <a:pPr>
              <a:lnSpc>
                <a:spcPct val="90000"/>
              </a:lnSpc>
              <a:buFont typeface="Wingdings" panose="05000000000000000000" charset="0"/>
              <a:buChar char="v"/>
            </a:pPr>
            <a:r>
              <a:rPr lang="zh-CN" altLang="en-US" sz="1800" dirty="0"/>
              <a:t>发送端代码</a:t>
            </a:r>
            <a:r>
              <a:rPr lang="en-US" altLang="zh-CN" sz="1800" dirty="0"/>
              <a:t>sender.py</a:t>
            </a:r>
            <a:r>
              <a:rPr lang="zh-CN" altLang="en-US" sz="1800" dirty="0"/>
              <a:t>：</a:t>
            </a:r>
            <a:endParaRPr lang="zh-CN" altLang="en-US" sz="1800" dirty="0"/>
          </a:p>
          <a:p>
            <a:pPr>
              <a:spcBef>
                <a:spcPts val="600"/>
              </a:spcBef>
              <a:spcAft>
                <a:spcPts val="600"/>
              </a:spcAft>
              <a:buNone/>
            </a:pPr>
            <a:endParaRPr lang="en-US" altLang="zh-CN" sz="1350" dirty="0">
              <a:latin typeface="Times New Roman" panose="02020603050405020304" pitchFamily="2" charset="0"/>
            </a:endParaRPr>
          </a:p>
          <a:p>
            <a:pPr>
              <a:spcBef>
                <a:spcPts val="0"/>
              </a:spcBef>
              <a:spcAft>
                <a:spcPts val="0"/>
              </a:spcAft>
              <a:buNone/>
            </a:pPr>
            <a:r>
              <a:rPr lang="en-US" altLang="zh-CN" sz="1600" dirty="0">
                <a:latin typeface="Consolas" panose="020B0609020204030204" charset="0"/>
              </a:rPr>
              <a:t>import socket</a:t>
            </a:r>
            <a:endParaRPr lang="en-US" altLang="zh-CN" sz="1600" dirty="0">
              <a:latin typeface="Consolas" panose="020B0609020204030204" charset="0"/>
            </a:endParaRPr>
          </a:p>
          <a:p>
            <a:pPr>
              <a:spcBef>
                <a:spcPts val="0"/>
              </a:spcBef>
              <a:spcAft>
                <a:spcPts val="0"/>
              </a:spcAft>
              <a:buNone/>
            </a:pPr>
            <a:r>
              <a:rPr lang="en-US" altLang="zh-CN" sz="1600" dirty="0">
                <a:latin typeface="Consolas" panose="020B0609020204030204" charset="0"/>
              </a:rPr>
              <a:t>import sys</a:t>
            </a:r>
            <a:endParaRPr lang="en-US" altLang="zh-CN" sz="1600" dirty="0">
              <a:latin typeface="Consolas" panose="020B0609020204030204" charset="0"/>
            </a:endParaRPr>
          </a:p>
          <a:p>
            <a:pPr>
              <a:spcBef>
                <a:spcPts val="0"/>
              </a:spcBef>
              <a:spcAft>
                <a:spcPts val="0"/>
              </a:spcAft>
              <a:buNone/>
            </a:pPr>
            <a:endParaRPr lang="en-US" altLang="zh-CN" sz="1600" dirty="0">
              <a:latin typeface="Consolas" panose="020B0609020204030204" charset="0"/>
            </a:endParaRPr>
          </a:p>
          <a:p>
            <a:pPr>
              <a:spcBef>
                <a:spcPts val="0"/>
              </a:spcBef>
              <a:spcAft>
                <a:spcPts val="0"/>
              </a:spcAft>
              <a:buNone/>
            </a:pPr>
            <a:r>
              <a:rPr lang="en-US" altLang="zh-CN" sz="1600" dirty="0">
                <a:latin typeface="Consolas" panose="020B0609020204030204" charset="0"/>
              </a:rPr>
              <a:t>s=socket.socket(socket.AF_INET, socket.SOCK_DGRAM)</a:t>
            </a:r>
            <a:endParaRPr lang="en-US" altLang="zh-CN" sz="1600" dirty="0">
              <a:latin typeface="Consolas" panose="020B0609020204030204" charset="0"/>
            </a:endParaRPr>
          </a:p>
          <a:p>
            <a:pPr>
              <a:spcBef>
                <a:spcPts val="0"/>
              </a:spcBef>
              <a:spcAft>
                <a:spcPts val="0"/>
              </a:spcAft>
              <a:buNone/>
            </a:pPr>
            <a:r>
              <a:rPr lang="en-US" altLang="zh-CN" sz="1600" dirty="0">
                <a:latin typeface="Consolas" panose="020B0609020204030204" charset="0"/>
              </a:rPr>
              <a:t># 假设192.168.0.103是接收端机器的IP地址</a:t>
            </a:r>
            <a:endParaRPr lang="en-US" altLang="zh-CN" sz="1600" dirty="0">
              <a:latin typeface="Consolas" panose="020B0609020204030204" charset="0"/>
            </a:endParaRPr>
          </a:p>
          <a:p>
            <a:pPr>
              <a:spcBef>
                <a:spcPts val="0"/>
              </a:spcBef>
              <a:spcAft>
                <a:spcPts val="0"/>
              </a:spcAft>
              <a:buNone/>
            </a:pPr>
            <a:r>
              <a:rPr lang="en-US" altLang="zh-CN" sz="1600" dirty="0">
                <a:latin typeface="Consolas" panose="020B0609020204030204" charset="0"/>
              </a:rPr>
              <a:t># sys.argv[1]</a:t>
            </a:r>
            <a:r>
              <a:rPr lang="zh-CN" altLang="en-US" sz="1600" dirty="0">
                <a:latin typeface="Consolas" panose="020B0609020204030204" charset="0"/>
              </a:rPr>
              <a:t>表示第一个命令行参数，是个字符串</a:t>
            </a:r>
            <a:endParaRPr lang="en-US" altLang="zh-CN" sz="1600" dirty="0">
              <a:latin typeface="Consolas" panose="020B0609020204030204" charset="0"/>
            </a:endParaRPr>
          </a:p>
          <a:p>
            <a:pPr>
              <a:spcBef>
                <a:spcPts val="0"/>
              </a:spcBef>
              <a:spcAft>
                <a:spcPts val="0"/>
              </a:spcAft>
              <a:buNone/>
            </a:pPr>
            <a:r>
              <a:rPr lang="en-US" altLang="zh-CN" sz="1600" dirty="0">
                <a:latin typeface="Consolas" panose="020B0609020204030204" charset="0"/>
              </a:rPr>
              <a:t>s.sendto(sys.argv[1].encode() , ("192.168.0.103" ,5000))</a:t>
            </a:r>
            <a:endParaRPr lang="en-US" altLang="zh-CN" sz="1600" dirty="0">
              <a:latin typeface="Consolas" panose="020B0609020204030204" charset="0"/>
            </a:endParaRPr>
          </a:p>
          <a:p>
            <a:pPr>
              <a:spcBef>
                <a:spcPts val="0"/>
              </a:spcBef>
              <a:spcAft>
                <a:spcPts val="0"/>
              </a:spcAft>
              <a:buNone/>
            </a:pPr>
            <a:r>
              <a:rPr lang="en-US" altLang="zh-CN" sz="1600" dirty="0">
                <a:latin typeface="Consolas" panose="020B0609020204030204" charset="0"/>
              </a:rPr>
              <a:t>s.close( )</a:t>
            </a:r>
            <a:endParaRPr lang="en-US" altLang="zh-CN" sz="1600" dirty="0">
              <a:latin typeface="Consolas" panose="020B0609020204030204" charset="0"/>
            </a:endParaRPr>
          </a:p>
        </p:txBody>
      </p:sp>
      <p:sp>
        <p:nvSpPr>
          <p:cNvPr id="2" name="Title 1"/>
          <p:cNvSpPr>
            <a:spLocks noGrp="1"/>
          </p:cNvSpPr>
          <p:nvPr>
            <p:ph type="title"/>
          </p:nvPr>
        </p:nvSpPr>
        <p:spPr>
          <a:xfrm>
            <a:off x="-1270" y="476"/>
            <a:ext cx="9124315" cy="936948"/>
          </a:xfrm>
        </p:spPr>
        <p:txBody>
          <a:bodyPr/>
          <a:lstStyle/>
          <a:p>
            <a:r>
              <a:rPr lang="zh-CN" altLang="en-US" dirty="0">
                <a:sym typeface="+mn-ea"/>
              </a:rPr>
              <a:t>10.2.1  UDP协议编程</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Ø"/>
            </a:pPr>
            <a:r>
              <a:rPr lang="zh-CN" altLang="en-US" sz="1800"/>
              <a:t>首先启动一个命令提示符环境并运行接收端程序，这时接收端程序处于阻塞状态，接下来再启动一个新的命令提示符环境并运行发送端程序，此时会看到接收端程序继续运行并显示接收到的内容以及发送端程序所在计算机IP地址和占用的端口号。</a:t>
            </a:r>
            <a:endParaRPr lang="zh-CN" altLang="en-US" sz="1800"/>
          </a:p>
        </p:txBody>
      </p:sp>
      <p:sp>
        <p:nvSpPr>
          <p:cNvPr id="2" name="Title 1"/>
          <p:cNvSpPr>
            <a:spLocks noGrp="1"/>
          </p:cNvSpPr>
          <p:nvPr>
            <p:ph type="title"/>
          </p:nvPr>
        </p:nvSpPr>
        <p:spPr>
          <a:xfrm>
            <a:off x="-1270" y="476"/>
            <a:ext cx="9124315" cy="936948"/>
          </a:xfrm>
        </p:spPr>
        <p:txBody>
          <a:bodyPr/>
          <a:lstStyle/>
          <a:p>
            <a:r>
              <a:rPr lang="zh-CN" altLang="en-US" dirty="0">
                <a:sym typeface="+mn-ea"/>
              </a:rPr>
              <a:t>10.2.1  UDP协议编程</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p:cNvSpPr>
            <a:spLocks noGrp="1"/>
          </p:cNvSpPr>
          <p:nvPr>
            <p:ph idx="1"/>
          </p:nvPr>
        </p:nvSpPr>
        <p:spPr/>
        <p:txBody>
          <a:bodyPr anchor="t"/>
          <a:lstStyle/>
          <a:p>
            <a:pPr>
              <a:lnSpc>
                <a:spcPct val="150000"/>
              </a:lnSpc>
              <a:spcBef>
                <a:spcPct val="0"/>
              </a:spcBef>
              <a:buFont typeface="Wingdings" panose="05000000000000000000" charset="0"/>
              <a:buChar char="Ø"/>
            </a:pPr>
            <a:r>
              <a:rPr lang="zh-CN" altLang="en-US" sz="1800">
                <a:sym typeface="宋体" panose="02010600030101010101" pitchFamily="2" charset="-122"/>
              </a:rPr>
              <a:t>当发送端发送字符串bye后，接收端程序结束，此后再次运行发送端程序时接收端没有任何反应，但发送端程序也并不报错。这正是UDP协议的特点，即“尽最大努力传输”，并不保证非常好的服务质量。</a:t>
            </a:r>
            <a:endParaRPr lang="zh-CN" altLang="en-US" sz="1800"/>
          </a:p>
        </p:txBody>
      </p:sp>
      <p:sp>
        <p:nvSpPr>
          <p:cNvPr id="2" name="Title 1"/>
          <p:cNvSpPr>
            <a:spLocks noGrp="1"/>
          </p:cNvSpPr>
          <p:nvPr>
            <p:ph type="title"/>
          </p:nvPr>
        </p:nvSpPr>
        <p:spPr>
          <a:xfrm>
            <a:off x="-1270" y="476"/>
            <a:ext cx="9124315" cy="936948"/>
          </a:xfrm>
        </p:spPr>
        <p:txBody>
          <a:bodyPr/>
          <a:lstStyle/>
          <a:p>
            <a:r>
              <a:rPr lang="zh-CN" altLang="en-US" dirty="0">
                <a:sym typeface="+mn-ea"/>
              </a:rPr>
              <a:t>10.2.1  UDP协议编程</a:t>
            </a:r>
            <a:endParaRPr lang="en-US"/>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Beam_2">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默认设计模板_9">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Beam_3">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Stream">
  <a:themeElements>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fontScheme name="">
      <a:majorFont>
        <a:latin typeface="Garamond"/>
        <a:ea typeface="宋体"/>
        <a:cs typeface=""/>
      </a:majorFont>
      <a:minorFont>
        <a:latin typeface="Garamond"/>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DFDFE9"/>
        </a:dk2>
        <a:lt2>
          <a:srgbClr val="3E3E5C"/>
        </a:lt2>
        <a:accent1>
          <a:srgbClr val="CC66FF"/>
        </a:accent1>
        <a:accent2>
          <a:srgbClr val="679ACD"/>
        </a:accent2>
        <a:accent3>
          <a:srgbClr val="B9B9CA"/>
        </a:accent3>
        <a:accent4>
          <a:srgbClr val="DCDCDC"/>
        </a:accent4>
        <a:accent5>
          <a:srgbClr val="E2B9FF"/>
        </a:accent5>
        <a:accent6>
          <a:srgbClr val="5C8AB8"/>
        </a:accent6>
        <a:hlink>
          <a:srgbClr val="CCECFF"/>
        </a:hlink>
        <a:folHlink>
          <a:srgbClr val="CCCCFF"/>
        </a:folHlink>
      </a:clrScheme>
      <a:clrMap bg1="lt1" tx1="dk1" bg2="lt2" tx2="dk2" accent1="accent1" accent2="accent2" accent3="accent3" accent4="accent4" accent5="accent5" accent6="accent6" hlink="hlink" folHlink="folHlink"/>
    </a:extraClrScheme>
    <a:extraClrScheme>
      <a:clrScheme name="">
        <a:dk1>
          <a:srgbClr val="FFFFFF"/>
        </a:dk1>
        <a:lt1>
          <a:srgbClr val="4A9400"/>
        </a:lt1>
        <a:dk2>
          <a:srgbClr val="BAE8BA"/>
        </a:dk2>
        <a:lt2>
          <a:srgbClr val="2A5400"/>
        </a:lt2>
        <a:accent1>
          <a:srgbClr val="33CC33"/>
        </a:accent1>
        <a:accent2>
          <a:srgbClr val="99CC00"/>
        </a:accent2>
        <a:accent3>
          <a:srgbClr val="B2C8AA"/>
        </a:accent3>
        <a:accent4>
          <a:srgbClr val="DCDCDC"/>
        </a:accent4>
        <a:accent5>
          <a:srgbClr val="ADE2AD"/>
        </a:accent5>
        <a:accent6>
          <a:srgbClr val="89B700"/>
        </a:accent6>
        <a:hlink>
          <a:srgbClr val="99FF33"/>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1596D"/>
        </a:lt1>
        <a:dk2>
          <a:srgbClr val="DDDDDD"/>
        </a:dk2>
        <a:lt2>
          <a:srgbClr val="000000"/>
        </a:lt2>
        <a:accent1>
          <a:srgbClr val="787E8A"/>
        </a:accent1>
        <a:accent2>
          <a:srgbClr val="339966"/>
        </a:accent2>
        <a:accent3>
          <a:srgbClr val="B3B5BB"/>
        </a:accent3>
        <a:accent4>
          <a:srgbClr val="DCDCDC"/>
        </a:accent4>
        <a:accent5>
          <a:srgbClr val="BEC0C4"/>
        </a:accent5>
        <a:accent6>
          <a:srgbClr val="2D895B"/>
        </a:accent6>
        <a:hlink>
          <a:srgbClr val="00FFFF"/>
        </a:hlink>
        <a:folHlink>
          <a:srgbClr val="74B6D0"/>
        </a:folHlink>
      </a:clrScheme>
      <a:clrMap bg1="lt1" tx1="dk1" bg2="lt2" tx2="dk2" accent1="accent1" accent2="accent2" accent3="accent3" accent4="accent4" accent5="accent5" accent6="accent6" hlink="hlink" folHlink="folHlink"/>
    </a:extraClrScheme>
    <a:extraClrScheme>
      <a:clrScheme name="">
        <a:dk1>
          <a:srgbClr val="FFFFFF"/>
        </a:dk1>
        <a:lt1>
          <a:srgbClr val="8C0000"/>
        </a:lt1>
        <a:dk2>
          <a:srgbClr val="DFD293"/>
        </a:dk2>
        <a:lt2>
          <a:srgbClr val="5C1F00"/>
        </a:lt2>
        <a:accent1>
          <a:srgbClr val="FF6845"/>
        </a:accent1>
        <a:accent2>
          <a:srgbClr val="BE7960"/>
        </a:accent2>
        <a:accent3>
          <a:srgbClr val="C5AAAA"/>
        </a:accent3>
        <a:accent4>
          <a:srgbClr val="DCDCDC"/>
        </a:accent4>
        <a:accent5>
          <a:srgbClr val="FFB9B1"/>
        </a:accent5>
        <a:accent6>
          <a:srgbClr val="AA6C5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7F3F3"/>
        </a:dk1>
        <a:lt1>
          <a:srgbClr val="8A6362"/>
        </a:lt1>
        <a:dk2>
          <a:srgbClr val="D8C1BA"/>
        </a:dk2>
        <a:lt2>
          <a:srgbClr val="5E4444"/>
        </a:lt2>
        <a:accent1>
          <a:srgbClr val="CC6600"/>
        </a:accent1>
        <a:accent2>
          <a:srgbClr val="C16059"/>
        </a:accent2>
        <a:accent3>
          <a:srgbClr val="C4B8B8"/>
        </a:accent3>
        <a:accent4>
          <a:srgbClr val="D5D1D1"/>
        </a:accent4>
        <a:accent5>
          <a:srgbClr val="E2B9AA"/>
        </a:accent5>
        <a:accent6>
          <a:srgbClr val="AD554F"/>
        </a:accent6>
        <a:hlink>
          <a:srgbClr val="FFCC00"/>
        </a:hlink>
        <a:folHlink>
          <a:srgbClr val="CBB557"/>
        </a:folHlink>
      </a:clrScheme>
      <a:clrMap bg1="lt1" tx1="dk1" bg2="lt2" tx2="dk2" accent1="accent1" accent2="accent2" accent3="accent3" accent4="accent4" accent5="accent5" accent6="accent6" hlink="hlink" folHlink="folHlink"/>
    </a:extraClrScheme>
    <a:extraClrScheme>
      <a:clrScheme name="">
        <a:dk1>
          <a:srgbClr val="FFFFFF"/>
        </a:dk1>
        <a:lt1>
          <a:srgbClr val="BFA673"/>
        </a:lt1>
        <a:dk2>
          <a:srgbClr val="E6E3AA"/>
        </a:dk2>
        <a:lt2>
          <a:srgbClr val="7F6737"/>
        </a:lt2>
        <a:accent1>
          <a:srgbClr val="FFCC00"/>
        </a:accent1>
        <a:accent2>
          <a:srgbClr val="808000"/>
        </a:accent2>
        <a:accent3>
          <a:srgbClr val="DBD0BD"/>
        </a:accent3>
        <a:accent4>
          <a:srgbClr val="DCDCDC"/>
        </a:accent4>
        <a:accent5>
          <a:srgbClr val="FFE2AA"/>
        </a:accent5>
        <a:accent6>
          <a:srgbClr val="727200"/>
        </a:accent6>
        <a:hlink>
          <a:srgbClr val="784700"/>
        </a:hlink>
        <a:folHlink>
          <a:srgbClr val="9A7200"/>
        </a:folHlink>
      </a:clrScheme>
      <a:clrMap bg1="lt1" tx1="dk1" bg2="lt2" tx2="dk2" accent1="accent1" accent2="accent2" accent3="accent3" accent4="accent4" accent5="accent5" accent6="accent6" hlink="hlink" folHlink="folHlink"/>
    </a:extraClrScheme>
    <a:extraClrScheme>
      <a:clrScheme name="">
        <a:dk1>
          <a:srgbClr val="4B2500"/>
        </a:dk1>
        <a:lt1>
          <a:srgbClr val="F9F0D3"/>
        </a:lt1>
        <a:dk2>
          <a:srgbClr val="A69564"/>
        </a:dk2>
        <a:lt2>
          <a:srgbClr val="EFDEAF"/>
        </a:lt2>
        <a:accent1>
          <a:srgbClr val="FFFFE3"/>
        </a:accent1>
        <a:accent2>
          <a:srgbClr val="BFBFA7"/>
        </a:accent2>
        <a:accent3>
          <a:srgbClr val="FBF6E5"/>
        </a:accent3>
        <a:accent4>
          <a:srgbClr val="3F1E00"/>
        </a:accent4>
        <a:accent5>
          <a:srgbClr val="FFFFEE"/>
        </a:accent5>
        <a:accent6>
          <a:srgbClr val="ABAB95"/>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9"/>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_3">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_4">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默认设计模板_5">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默认设计模板_6">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Beam">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默认设计模板_7">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默认设计模板_8">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15540</Words>
  <Application>WPS 演示</Application>
  <PresentationFormat>全屏显示(16:9)</PresentationFormat>
  <Paragraphs>632</Paragraphs>
  <Slides>56</Slides>
  <Notes>0</Notes>
  <HiddenSlides>0</HiddenSlides>
  <MMClips>0</MMClips>
  <ScaleCrop>false</ScaleCrop>
  <HeadingPairs>
    <vt:vector size="8" baseType="variant">
      <vt:variant>
        <vt:lpstr>已用的字体</vt:lpstr>
      </vt:variant>
      <vt:variant>
        <vt:i4>12</vt:i4>
      </vt:variant>
      <vt:variant>
        <vt:lpstr>主题</vt:lpstr>
      </vt:variant>
      <vt:variant>
        <vt:i4>13</vt:i4>
      </vt:variant>
      <vt:variant>
        <vt:lpstr>嵌入 OLE 服务器</vt:lpstr>
      </vt:variant>
      <vt:variant>
        <vt:i4>1</vt:i4>
      </vt:variant>
      <vt:variant>
        <vt:lpstr>幻灯片标题</vt:lpstr>
      </vt:variant>
      <vt:variant>
        <vt:i4>56</vt:i4>
      </vt:variant>
    </vt:vector>
  </HeadingPairs>
  <TitlesOfParts>
    <vt:vector size="82" baseType="lpstr">
      <vt:lpstr>Arial</vt:lpstr>
      <vt:lpstr>宋体</vt:lpstr>
      <vt:lpstr>Wingdings</vt:lpstr>
      <vt:lpstr>Wingdings</vt:lpstr>
      <vt:lpstr>Consolas</vt:lpstr>
      <vt:lpstr>Times New Roman</vt:lpstr>
      <vt:lpstr>微软雅黑</vt:lpstr>
      <vt:lpstr>Arial Unicode MS</vt:lpstr>
      <vt:lpstr>Calibri</vt:lpstr>
      <vt:lpstr>Courier New</vt:lpstr>
      <vt:lpstr>Garamond</vt:lpstr>
      <vt:lpstr>华文行楷</vt:lpstr>
      <vt:lpstr>默认设计模板</vt:lpstr>
      <vt:lpstr>默认设计模板_2</vt:lpstr>
      <vt:lpstr>默认设计模板_3</vt:lpstr>
      <vt:lpstr>默认设计模板_4</vt:lpstr>
      <vt:lpstr>默认设计模板_5</vt:lpstr>
      <vt:lpstr>默认设计模板_6</vt:lpstr>
      <vt:lpstr>Beam</vt:lpstr>
      <vt:lpstr>默认设计模板_7</vt:lpstr>
      <vt:lpstr>默认设计模板_8</vt:lpstr>
      <vt:lpstr>Beam_2</vt:lpstr>
      <vt:lpstr>默认设计模板_9</vt:lpstr>
      <vt:lpstr>Beam_3</vt:lpstr>
      <vt:lpstr>Stream</vt:lpstr>
      <vt:lpstr>Paint.Picture</vt:lpstr>
      <vt:lpstr>第10章 网络程序设计  董付国 微信公众号：Python小屋</vt:lpstr>
      <vt:lpstr>10.1 计算机网络基础知识</vt:lpstr>
      <vt:lpstr>PowerPoint 演示文稿</vt:lpstr>
      <vt:lpstr>10.2.1 UDP协议编程</vt:lpstr>
      <vt:lpstr>10.2.1 UDP协议编程</vt:lpstr>
      <vt:lpstr>10.2.1 UDP协议编程</vt:lpstr>
      <vt:lpstr>10.2.1 UDP协议编程</vt:lpstr>
      <vt:lpstr>10.2.1 UDP协议编程</vt:lpstr>
      <vt:lpstr>10.2.1 UDP协议编程</vt:lpstr>
      <vt:lpstr>10.2.1 UDP协议编程</vt:lpstr>
      <vt:lpstr>10.2.2 TCP编程</vt:lpstr>
      <vt:lpstr>PowerPoint 演示文稿</vt:lpstr>
      <vt:lpstr>10.2.2 TCP编程</vt:lpstr>
      <vt:lpstr>10.2.2  TCP编程</vt:lpstr>
      <vt:lpstr>10.2.2  TCP编程</vt:lpstr>
      <vt:lpstr>10.2.2 TCP编程</vt:lpstr>
      <vt:lpstr>10.2.2 TCP编程</vt:lpstr>
      <vt:lpstr>10.2.2 TCP编程</vt:lpstr>
      <vt:lpstr>10.2.2 TCP编程</vt:lpstr>
      <vt:lpstr>10.2.2 TCP编程</vt:lpstr>
      <vt:lpstr>PowerPoint 演示文稿</vt:lpstr>
      <vt:lpstr>10.3.1  简单嗅探器实现</vt:lpstr>
      <vt:lpstr>10.3.1  简单嗅探器实现</vt:lpstr>
      <vt:lpstr>10.3.1 简单嗅探器实现</vt:lpstr>
      <vt:lpstr>10.3.2  多进程端口扫描器</vt:lpstr>
      <vt:lpstr>PowerPoint 演示文稿</vt:lpstr>
      <vt:lpstr>扩展与提高</vt:lpstr>
      <vt:lpstr>扩展与提高</vt:lpstr>
      <vt:lpstr>扩展与提高</vt:lpstr>
      <vt:lpstr>扩展与提高</vt:lpstr>
      <vt:lpstr>扩展与提高</vt:lpstr>
      <vt:lpstr>扩展与提高</vt:lpstr>
      <vt:lpstr>扩展与提高</vt:lpstr>
      <vt:lpstr>扩展与提高</vt:lpstr>
      <vt:lpstr>PowerPoint 演示文稿</vt:lpstr>
      <vt:lpstr>10.4.1 网页内容读取与域名分析</vt:lpstr>
      <vt:lpstr>10.4.1 网页内容读取与域名分析</vt:lpstr>
      <vt:lpstr>10.4.1 网页内容读取与域名分析</vt:lpstr>
      <vt:lpstr>10.4.1 网页内容读取与域名分析</vt:lpstr>
      <vt:lpstr>10.4.1 网页内容读取与域名分析</vt:lpstr>
      <vt:lpstr>10.4.1 网页内容读取与域名分析</vt:lpstr>
      <vt:lpstr>10.4.1 网页内容读取与域名分析</vt:lpstr>
      <vt:lpstr>10.4.1 网页内容读取与域名分析</vt:lpstr>
      <vt:lpstr>PowerPoint 演示文稿</vt:lpstr>
      <vt:lpstr>10.4.1 网页内容读取与域名分析</vt:lpstr>
      <vt:lpstr>10.4.1 网页内容读取与域名分析</vt:lpstr>
      <vt:lpstr>10.4.1 网页内容读取与域名分析</vt:lpstr>
      <vt:lpstr>10.4.1 网页内容读取与域名分析</vt:lpstr>
      <vt:lpstr>补充案例：爬取中国工程院院士信息</vt:lpstr>
      <vt:lpstr>补充案例：爬取中国工程院院士信息</vt:lpstr>
      <vt:lpstr>补充案例：多进程爬虫</vt:lpstr>
      <vt:lpstr>补充案例：多进程爬虫</vt:lpstr>
      <vt:lpstr>补充案例：多进程爬虫</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dfg</cp:lastModifiedBy>
  <cp:revision>122</cp:revision>
  <dcterms:created xsi:type="dcterms:W3CDTF">2013-01-25T01:44:00Z</dcterms:created>
  <dcterms:modified xsi:type="dcterms:W3CDTF">2020-05-31T06:40:41Z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