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57" r:id="rId4"/>
    <p:sldId id="365" r:id="rId5"/>
    <p:sldId id="367" r:id="rId6"/>
    <p:sldId id="358" r:id="rId7"/>
    <p:sldId id="366" r:id="rId8"/>
    <p:sldId id="383" r:id="rId9"/>
    <p:sldId id="359" r:id="rId10"/>
    <p:sldId id="368" r:id="rId11"/>
    <p:sldId id="360" r:id="rId12"/>
    <p:sldId id="369" r:id="rId13"/>
    <p:sldId id="361" r:id="rId14"/>
    <p:sldId id="362" r:id="rId15"/>
    <p:sldId id="363" r:id="rId16"/>
    <p:sldId id="379" r:id="rId17"/>
    <p:sldId id="370" r:id="rId18"/>
    <p:sldId id="364" r:id="rId19"/>
  </p:sldIdLst>
  <p:sldSz cx="9144000" cy="5144135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7"/>
          <p:cNvCxnSpPr/>
          <p:nvPr userDrawn="1"/>
        </p:nvCxnSpPr>
        <p:spPr>
          <a:xfrm>
            <a:off x="217488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6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315" y="3997960"/>
            <a:ext cx="1282700" cy="1115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  <a:gradFill>
            <a:gsLst>
              <a:gs pos="0">
                <a:srgbClr val="00B0F0"/>
              </a:gs>
              <a:gs pos="13000">
                <a:srgbClr val="00B0F0"/>
              </a:gs>
              <a:gs pos="6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charset="0"/>
              <a:buChar char="§"/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code\&#20363;11-8.py" TargetMode="External"/><Relationship Id="rId1" Type="http://schemas.openxmlformats.org/officeDocument/2006/relationships/hyperlink" Target="code\19_8.p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ctrTitle"/>
          </p:nvPr>
        </p:nvSpPr>
        <p:spPr>
          <a:xfrm>
            <a:off x="1775767" y="1676701"/>
            <a:ext cx="5593344" cy="1791013"/>
          </a:xfrm>
        </p:spPr>
        <p:txBody>
          <a:bodyPr anchor="ctr"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</a:rPr>
              <a:t>第</a:t>
            </a:r>
            <a:r>
              <a:rPr lang="en-US" altLang="x-none" kern="1200" baseline="0" dirty="0">
                <a:latin typeface="+mj-lt"/>
                <a:ea typeface="+mj-ea"/>
                <a:cs typeface="+mj-cs"/>
              </a:rPr>
              <a:t>11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章 安卓平台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编程</a:t>
            </a:r>
            <a:br>
              <a:rPr lang="zh-CN" altLang="en-US" kern="1200" baseline="0" dirty="0">
                <a:latin typeface="+mj-lt"/>
                <a:ea typeface="+mj-ea"/>
                <a:cs typeface="+mj-cs"/>
              </a:rPr>
            </a:br>
            <a:br>
              <a:rPr lang="zh-CN" altLang="en-US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董付国</a:t>
            </a:r>
            <a:br>
              <a:rPr lang="zh-CN" altLang="en-US" sz="2800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微信公众号：</a:t>
            </a:r>
            <a:r>
              <a:rPr lang="en-US" altLang="zh-CN" sz="2800" kern="1200" baseline="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小屋</a:t>
            </a:r>
            <a:endParaRPr lang="zh-CN" altLang="en-US" sz="2800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spcBef>
                <a:spcPts val="600"/>
              </a:spcBef>
            </a:pPr>
            <a:r>
              <a:rPr lang="zh-CN" altLang="en-US" sz="1800" b="1" strike="noStrike" noProof="1"/>
              <a:t>例1</a:t>
            </a:r>
            <a:r>
              <a:rPr lang="en-US" altLang="zh-CN" sz="1800" b="1" strike="noStrike" noProof="1"/>
              <a:t>1</a:t>
            </a:r>
            <a:r>
              <a:rPr lang="zh-CN" altLang="en-US" sz="1800" b="1" strike="noStrike" noProof="1"/>
              <a:t>-3</a:t>
            </a:r>
            <a:r>
              <a:rPr lang="zh-CN" altLang="en-US" sz="1800" strike="noStrike" noProof="1"/>
              <a:t>  扫描并显示条形码。</a:t>
            </a:r>
            <a:endParaRPr lang="zh-CN" altLang="en-US" sz="1800" strike="noStrike" noProof="1"/>
          </a:p>
          <a:p>
            <a:pPr marL="0" indent="0" fontAlgn="base">
              <a:spcBef>
                <a:spcPts val="600"/>
              </a:spcBef>
              <a:buNone/>
            </a:pP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import android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d = android.Android()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code = d.scanBarcode()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d.makeToast(code[1]['extras']['SCAN_RESULT'])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spcBef>
                <a:spcPts val="600"/>
              </a:spcBef>
            </a:pPr>
            <a:r>
              <a:rPr lang="zh-CN" altLang="en-US" sz="1800" b="1" strike="noStrike" noProof="1">
                <a:sym typeface="+mn-ea"/>
              </a:rPr>
              <a:t>例1</a:t>
            </a:r>
            <a:r>
              <a:rPr lang="en-US" altLang="zh-CN" sz="1800" b="1" strike="noStrike" noProof="1">
                <a:sym typeface="+mn-ea"/>
              </a:rPr>
              <a:t>1</a:t>
            </a:r>
            <a:r>
              <a:rPr lang="zh-CN" altLang="en-US" sz="1800" b="1" strike="noStrike" noProof="1">
                <a:sym typeface="+mn-ea"/>
              </a:rPr>
              <a:t>-4</a:t>
            </a:r>
            <a:r>
              <a:rPr lang="zh-CN" altLang="en-US" sz="1800" strike="noStrike" noProof="1">
                <a:sym typeface="+mn-ea"/>
              </a:rPr>
              <a:t>  打开手机摄像头并保存照片。</a:t>
            </a:r>
            <a:endParaRPr lang="zh-CN" altLang="en-US" sz="1800" strike="noStrike" noProof="1">
              <a:sym typeface="+mn-ea"/>
            </a:endParaRPr>
          </a:p>
          <a:p>
            <a:pPr marL="0" indent="0" fontAlgn="base">
              <a:spcBef>
                <a:spcPts val="600"/>
              </a:spcBef>
              <a:buNone/>
            </a:pPr>
            <a:endParaRPr lang="zh-CN" altLang="en-US" sz="1350" strike="noStrike" noProof="1"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import sl4a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import os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droid = sl4a.Android()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# 获取已拍照片数量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t = [x for x in os.listdir('/sdcard') if x.startswith('pic') and x.endswith('.jpg')]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n = len(t)+1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# 打开摄像头并保存拍到的照片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droid.cameraInteractiveCapturePicture('/sdcard/pic'+str(n)+'.jpg')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/>
              <a:t>例1</a:t>
            </a:r>
            <a:r>
              <a:rPr lang="en-US" altLang="zh-CN" sz="1800" b="1" strike="noStrike" noProof="1"/>
              <a:t>1</a:t>
            </a:r>
            <a:r>
              <a:rPr lang="zh-CN" altLang="en-US" sz="1800" b="1" strike="noStrike" noProof="1"/>
              <a:t>-5</a:t>
            </a:r>
            <a:r>
              <a:rPr lang="zh-CN" altLang="en-US" sz="1800" strike="noStrike" noProof="1"/>
              <a:t>  获取GPS和罗盘信息。</a:t>
            </a:r>
            <a:endParaRPr lang="zh-CN" altLang="en-US" sz="180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import android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import time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from math import radians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droid = android.Android()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droid.startSensingTimed(1, 250)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droid.startLocating()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while 1: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gpsdata = droid.readLocation().result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s6data = droid.sensorsReadOrientation().result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if len(gpsdata)&gt;0: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print(gpsdata['gps']['bearing'])     # 取得Gps导向(bearing)(角度)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if len(s6data)&gt;0: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print(s6data[0])                     # 取得罗盘方位角(azimuth)(弧度)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time.sleep(0.5)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droid.stopLocating()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droid.stopSensing()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/>
              <a:t>例1</a:t>
            </a:r>
            <a:r>
              <a:rPr lang="en-US" altLang="zh-CN" sz="1800" b="1" strike="noStrike" noProof="1"/>
              <a:t>1</a:t>
            </a:r>
            <a:r>
              <a:rPr lang="zh-CN" altLang="en-US" sz="1800" b="1" strike="noStrike" noProof="1"/>
              <a:t>-6</a:t>
            </a:r>
            <a:r>
              <a:rPr lang="zh-CN" altLang="en-US" sz="1800" strike="noStrike" noProof="1"/>
              <a:t>  编写Web App。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#qpy:3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#qpy:webapp:Hello Qpython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#qpy://localhost:8080/hello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from bottle import route, run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@route('/hello')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def hello():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    return "Hello World!"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run(host='localhost', port=8080)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200150"/>
            <a:ext cx="7254240" cy="3398520"/>
          </a:xfrm>
        </p:spPr>
        <p:txBody>
          <a:bodyPr/>
          <a:p>
            <a:pPr fontAlgn="base"/>
            <a:r>
              <a:rPr lang="zh-CN" altLang="en-US" sz="1800" b="1" strike="noStrike" noProof="1"/>
              <a:t>例1</a:t>
            </a:r>
            <a:r>
              <a:rPr lang="en-US" altLang="zh-CN" sz="1800" b="1" strike="noStrike" noProof="1"/>
              <a:t>1</a:t>
            </a:r>
            <a:r>
              <a:rPr lang="zh-CN" altLang="en-US" sz="1800" b="1" strike="noStrike" noProof="1"/>
              <a:t>-7</a:t>
            </a:r>
            <a:r>
              <a:rPr lang="zh-CN" altLang="en-US" sz="1800" strike="noStrike" noProof="1"/>
              <a:t>  使用kivy包生成按钮。</a:t>
            </a:r>
            <a:endParaRPr lang="zh-CN" altLang="en-US" sz="1800" strike="noStrike" noProof="1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#-*-coding:utf8;-*-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#qpy:2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#qpy:kivy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from kivy.app import App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from kivy.lang import Builder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kv = '''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FloatLayout: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Button: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text: 'hello world'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size_hint: None, None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pos_hint: {'center_x': .5, 'center_y': .5}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canvas.before: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    PushMatrix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    Rotate: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        angle: 45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        origin: self.center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canvas.after: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            PopMatrix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charset="0"/>
                <a:cs typeface="Consolas" panose="020B0609020204030204" charset="0"/>
              </a:rPr>
              <a:t>'''</a:t>
            </a:r>
            <a:endParaRPr lang="zh-CN" altLang="en-US" sz="12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22225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class RotationApp(App):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22225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def build(self):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22225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return Builder.load_string(kv)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22225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RotationApp().run()</a:t>
            </a:r>
            <a:endParaRPr lang="en-US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11-8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使用</a:t>
            </a:r>
            <a:r>
              <a:rPr lang="en-US" altLang="zh-CN" sz="1800" strike="noStrike" noProof="1"/>
              <a:t>kivy</a:t>
            </a:r>
            <a:r>
              <a:rPr lang="zh-CN" altLang="en-US" sz="1800" strike="noStrike" noProof="1"/>
              <a:t>包绘制可改变大小的椭圆。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en-US" altLang="zh-CN" sz="1800" strike="noStrike" noProof="1">
              <a:hlinkClick r:id="rId1" action="ppaction://hlinkfile"/>
            </a:endParaRPr>
          </a:p>
          <a:p>
            <a:pPr marL="0" indent="0" fontAlgn="base">
              <a:buNone/>
            </a:pPr>
            <a:r>
              <a:rPr lang="en-US" altLang="zh-CN" sz="1800" strike="noStrike" noProof="1">
                <a:hlinkClick r:id="rId2" action="ppaction://hlinkfile"/>
              </a:rPr>
              <a:t>code\例11-8.py</a:t>
            </a:r>
            <a:endParaRPr lang="en-US" altLang="zh-CN" sz="1800" strike="noStrike" noProof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/>
              <a:t>例1</a:t>
            </a:r>
            <a:r>
              <a:rPr lang="en-US" altLang="zh-CN" sz="1800" b="1" strike="noStrike" noProof="1"/>
              <a:t>1</a:t>
            </a:r>
            <a:r>
              <a:rPr lang="zh-CN" altLang="en-US" sz="1800" b="1" strike="noStrike" noProof="1"/>
              <a:t>-9</a:t>
            </a:r>
            <a:r>
              <a:rPr lang="zh-CN" altLang="en-US" sz="1800" strike="noStrike" noProof="1"/>
              <a:t>  生成二维码。</a:t>
            </a:r>
            <a:endParaRPr lang="zh-CN" altLang="en-US" sz="1800" strike="noStrike" noProof="1"/>
          </a:p>
          <a:p>
            <a:pPr marL="657225" indent="-342265" fontAlgn="base">
              <a:buFont typeface="Wingdings" panose="05000000000000000000" charset="0"/>
              <a:buChar char="ü"/>
            </a:pPr>
            <a:r>
              <a:rPr lang="zh-CN" altLang="en-US" sz="1500" strike="noStrike" noProof="1"/>
              <a:t>Python扩展库qrcode提供了生成二维码的功能，可以使用pip工具进行安装，生成的二维码可使用手机微信进行扫描并识别其中的信息。</a:t>
            </a:r>
            <a:endParaRPr lang="zh-CN" altLang="en-US" sz="1500" strike="noStrike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qrcode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qr = qrcode.QRCode(version=10, box_size=10, border=4,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                   error_correction=qrcode.constants.ERROR_CORRECT_L)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qr.add_data(</a:t>
            </a:r>
            <a:r>
              <a:rPr lang="en-US" altLang="zh-CN" sz="1400" strike="noStrike" noProof="1"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'https://mp.weixin.qq.com/s/u9FeqoBaA3Mr0fPCUMbpqA')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qr.make(fit=True)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img = qr.make_image()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img.save('D:\\Python_dfg.png')</a:t>
            </a: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</a:rPr>
              <a:t>.1  QPython简介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SL4A是Scripting Layer for Android 的缩写，与Android Scripting Environment（ASE）含义相同。SL4A将脚本语言引入Android平台，允许用户直接在Android设备上编写和运行脚本程序，目前支持Python、Perl、JavaScript、Tcl等多种脚本语言。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</a:rPr>
              <a:t>.1  QPython简介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QPython扩展了SL4A框架，可以访问网络、蓝牙、GPS等安卓特性，并且支持Bottle和django作为WEB开发框架。QPython主要有两个版本，其中QPython支持Python 2.7.2，而QPython3支持Python 3.2.2，并且设计更加开放和灵活。在QPython中调用安卓的SL4A接口，需要导入androidhelper库。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宋体" panose="02010600030101010101" pitchFamily="2" charset="-122"/>
              </a:rPr>
              <a:t>.1  QPython简介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pic>
        <p:nvPicPr>
          <p:cNvPr id="7170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1219835"/>
            <a:ext cx="3195320" cy="32772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pic>
        <p:nvPicPr>
          <p:cNvPr id="7171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65" y="1219835"/>
            <a:ext cx="3263265" cy="32772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.1  QPython简介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defTabSz="91440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在QPython或QPython3主界面中选择“程序”或“编辑器”，可以创建和运行Python程序，QPython和QPython3都是用QEdit作为Python程序编辑器，支持语法高亮显示。QPython和QPython3默认开发模式是console，即控制台应用程序，如果开发图形用户界面则需要在开头部分加上一行“#qpy:kivy”，如果开发Web App则需要在程序开头部分加上“#qpy:webapp:(App标题)”和“#qpy:(Web 服务地址:端口号)/(Web 服务路径) ”。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  <a:sym typeface="Arial" panose="020B0604020202020204" pitchFamily="34" charset="0"/>
              </a:rPr>
              <a:t>.1  QPython简介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fontAlgn="base">
              <a:lnSpc>
                <a:spcPct val="150000"/>
              </a:lnSpc>
              <a:spcBef>
                <a:spcPct val="0"/>
              </a:spcBef>
            </a:pPr>
            <a:r>
              <a:rPr lang="zh-CN" altLang="en-US" sz="1800" strike="noStrike" noProof="1">
                <a:ea typeface="宋体" panose="02010600030101010101" pitchFamily="2" charset="-122"/>
              </a:rPr>
              <a:t>在QPython和QPython3中可以使用pip工具来管理Python扩展库，Pip支持的命令主要有：</a:t>
            </a:r>
            <a:endParaRPr lang="zh-CN" altLang="en-US" sz="1800" strike="noStrike" noProof="1">
              <a:ea typeface="宋体" panose="02010600030101010101" pitchFamily="2" charset="-122"/>
            </a:endParaRPr>
          </a:p>
          <a:p>
            <a:pPr marL="657225" indent="-342265" fontAlgn="base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1500" strike="noStrike" noProof="1">
                <a:ea typeface="宋体" panose="02010600030101010101" pitchFamily="2" charset="-122"/>
              </a:rPr>
              <a:t>bundle，创建包含多个包的pybundles；</a:t>
            </a:r>
            <a:endParaRPr lang="zh-CN" altLang="en-US" sz="1500" strike="noStrike" noProof="1">
              <a:ea typeface="宋体" panose="02010600030101010101" pitchFamily="2" charset="-122"/>
            </a:endParaRPr>
          </a:p>
          <a:p>
            <a:pPr marL="657225" indent="-342265" fontAlgn="base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1500" strike="noStrike" noProof="1">
                <a:ea typeface="宋体" panose="02010600030101010101" pitchFamily="2" charset="-122"/>
              </a:rPr>
              <a:t>freeze，显示所有已安装的包；</a:t>
            </a:r>
            <a:endParaRPr lang="zh-CN" altLang="en-US" sz="1500" strike="noStrike" noProof="1">
              <a:ea typeface="宋体" panose="02010600030101010101" pitchFamily="2" charset="-122"/>
            </a:endParaRPr>
          </a:p>
          <a:p>
            <a:pPr marL="657225" indent="-342265" fontAlgn="base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1500" strike="noStrike" noProof="1">
                <a:ea typeface="宋体" panose="02010600030101010101" pitchFamily="2" charset="-122"/>
              </a:rPr>
              <a:t>help，显示可用命令；</a:t>
            </a:r>
            <a:endParaRPr lang="zh-CN" altLang="en-US" sz="1500" strike="noStrike" noProof="1">
              <a:ea typeface="宋体" panose="02010600030101010101" pitchFamily="2" charset="-122"/>
            </a:endParaRPr>
          </a:p>
          <a:p>
            <a:pPr marL="657225" indent="-342265" fontAlgn="base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1500" strike="noStrike" noProof="1">
                <a:ea typeface="宋体" panose="02010600030101010101" pitchFamily="2" charset="-122"/>
              </a:rPr>
              <a:t>install，安装包；</a:t>
            </a:r>
            <a:endParaRPr lang="zh-CN" altLang="en-US" sz="1500" strike="noStrike" noProof="1">
              <a:ea typeface="宋体" panose="02010600030101010101" pitchFamily="2" charset="-122"/>
            </a:endParaRPr>
          </a:p>
          <a:p>
            <a:pPr marL="657225" indent="-342265" fontAlgn="base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1500" strike="noStrike" noProof="1">
                <a:ea typeface="宋体" panose="02010600030101010101" pitchFamily="2" charset="-122"/>
              </a:rPr>
              <a:t>search，搜索PyPi；</a:t>
            </a:r>
            <a:endParaRPr lang="zh-CN" altLang="en-US" sz="1500" strike="noStrike" noProof="1">
              <a:ea typeface="宋体" panose="02010600030101010101" pitchFamily="2" charset="-122"/>
            </a:endParaRPr>
          </a:p>
          <a:p>
            <a:pPr marL="657225" indent="-342265" fontAlgn="base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1500" strike="noStrike" noProof="1">
                <a:ea typeface="宋体" panose="02010600030101010101" pitchFamily="2" charset="-122"/>
              </a:rPr>
              <a:t>uninstall，卸载包；</a:t>
            </a:r>
            <a:endParaRPr lang="zh-CN" altLang="en-US" sz="1500" strike="noStrike" noProof="1">
              <a:ea typeface="宋体" panose="02010600030101010101" pitchFamily="2" charset="-122"/>
            </a:endParaRPr>
          </a:p>
          <a:p>
            <a:pPr marL="657225" indent="-342265" fontAlgn="base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1500" strike="noStrike" noProof="1">
                <a:ea typeface="宋体" panose="02010600030101010101" pitchFamily="2" charset="-122"/>
              </a:rPr>
              <a:t>unzip，解压缩单个包；</a:t>
            </a:r>
            <a:endParaRPr lang="zh-CN" altLang="en-US" sz="1500" strike="noStrike" noProof="1">
              <a:ea typeface="宋体" panose="02010600030101010101" pitchFamily="2" charset="-122"/>
            </a:endParaRPr>
          </a:p>
          <a:p>
            <a:pPr marL="657225" indent="-342265" fontAlgn="base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1500" strike="noStrike" noProof="1">
                <a:ea typeface="宋体" panose="02010600030101010101" pitchFamily="2" charset="-122"/>
              </a:rPr>
              <a:t>zip，压缩单个包。</a:t>
            </a:r>
            <a:endParaRPr lang="zh-CN" altLang="en-US" sz="15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>
                <a:ea typeface="宋体" panose="02010600030101010101" pitchFamily="2" charset="-122"/>
                <a:sym typeface="Arial" panose="020B0604020202020204" pitchFamily="34" charset="0"/>
              </a:rPr>
              <a:t>.1  QPython简介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更多关于</a:t>
            </a:r>
            <a:r>
              <a:rPr lang="en-US" altLang="zh-CN" sz="2000"/>
              <a:t>QPython3</a:t>
            </a:r>
            <a:r>
              <a:rPr lang="zh-CN" altLang="en-US" sz="2000"/>
              <a:t>的介绍以及关于</a:t>
            </a:r>
            <a:r>
              <a:rPr lang="en-US" altLang="zh-CN" sz="2000"/>
              <a:t>PyDroid3</a:t>
            </a:r>
            <a:r>
              <a:rPr lang="zh-CN" altLang="en-US" sz="2000"/>
              <a:t>的介绍请参考微信公众号</a:t>
            </a:r>
            <a:r>
              <a:rPr lang="en-US" altLang="zh-CN" sz="2000"/>
              <a:t>“Python</a:t>
            </a:r>
            <a:r>
              <a:rPr lang="zh-CN" altLang="en-US" sz="2000"/>
              <a:t>小屋</a:t>
            </a:r>
            <a:r>
              <a:rPr lang="en-US" altLang="zh-CN" sz="2000"/>
              <a:t>”</a:t>
            </a:r>
            <a:r>
              <a:rPr lang="zh-CN" altLang="en-US" sz="2000"/>
              <a:t>的文章：</a:t>
            </a:r>
            <a:endParaRPr lang="zh-CN" altLang="en-US" sz="2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https://mp.weixin.qq.com/s/z9j24_1tTROdOBBsm0VtTQ</a:t>
            </a: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5035" y="2564130"/>
            <a:ext cx="2031365" cy="2031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spcBef>
                <a:spcPts val="600"/>
              </a:spcBef>
            </a:pPr>
            <a:r>
              <a:rPr lang="zh-CN" altLang="en-US" sz="1800" b="1" strike="noStrike" noProof="1"/>
              <a:t>例1</a:t>
            </a:r>
            <a:r>
              <a:rPr lang="en-US" altLang="zh-CN" sz="1800" b="1" strike="noStrike" noProof="1"/>
              <a:t>1</a:t>
            </a:r>
            <a:r>
              <a:rPr lang="zh-CN" altLang="en-US" sz="1800" b="1" strike="noStrike" noProof="1"/>
              <a:t>-1</a:t>
            </a:r>
            <a:r>
              <a:rPr lang="zh-CN" altLang="en-US" sz="1800" strike="noStrike" noProof="1"/>
              <a:t>  在屏幕上显示字符串。</a:t>
            </a:r>
            <a:endParaRPr lang="zh-CN" altLang="en-US" sz="1800" strike="noStrike" noProof="1"/>
          </a:p>
          <a:p>
            <a:pPr marL="0" indent="0" fontAlgn="base">
              <a:spcBef>
                <a:spcPts val="600"/>
              </a:spcBef>
              <a:buNone/>
            </a:pPr>
            <a:endParaRPr lang="zh-CN" altLang="en-US" sz="1500" strike="noStrike" noProof="1"/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import android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d = android.Android()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</a:rPr>
              <a:t>d.makeToast('Hello, Python in Android') 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-1270" y="-1429"/>
            <a:ext cx="9124315" cy="937424"/>
          </a:xfrm>
        </p:spPr>
        <p:txBody>
          <a:bodyPr anchor="ctr"/>
          <a:p>
            <a:pPr fontAlgn="base"/>
            <a:r>
              <a:rPr lang="zh-CN" altLang="en-US" strike="noStrike" noProof="1">
                <a:ea typeface="宋体" panose="02010600030101010101" pitchFamily="2" charset="-122"/>
              </a:rPr>
              <a:t>1</a:t>
            </a:r>
            <a:r>
              <a:rPr lang="en-US" altLang="zh-CN" strike="noStrike" noProof="1">
                <a:ea typeface="宋体" panose="02010600030101010101" pitchFamily="2" charset="-122"/>
              </a:rPr>
              <a:t>1</a:t>
            </a:r>
            <a:r>
              <a:rPr lang="zh-CN" altLang="en-US" strike="noStrike" noProof="1">
                <a:ea typeface="宋体" panose="02010600030101010101" pitchFamily="2" charset="-122"/>
              </a:rPr>
              <a:t>.2  安卓应用开发案例</a:t>
            </a: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spcBef>
                <a:spcPts val="600"/>
              </a:spcBef>
            </a:pPr>
            <a:r>
              <a:rPr lang="zh-CN" altLang="en-US" sz="1800" b="1" strike="noStrike" noProof="1">
                <a:sym typeface="+mn-ea"/>
              </a:rPr>
              <a:t>例1</a:t>
            </a:r>
            <a:r>
              <a:rPr lang="en-US" altLang="zh-CN" sz="1800" b="1" strike="noStrike" noProof="1">
                <a:sym typeface="+mn-ea"/>
              </a:rPr>
              <a:t>1</a:t>
            </a:r>
            <a:r>
              <a:rPr lang="zh-CN" altLang="en-US" sz="1800" b="1" strike="noStrike" noProof="1">
                <a:sym typeface="+mn-ea"/>
              </a:rPr>
              <a:t>-2</a:t>
            </a:r>
            <a:r>
              <a:rPr lang="zh-CN" altLang="en-US" sz="1800" strike="noStrike" noProof="1">
                <a:sym typeface="+mn-ea"/>
              </a:rPr>
              <a:t>  获取用户输入并在屏幕上显示字符串。</a:t>
            </a:r>
            <a:endParaRPr lang="zh-CN" altLang="en-US" sz="1800" strike="noStrike" noProof="1">
              <a:sym typeface="+mn-ea"/>
            </a:endParaRPr>
          </a:p>
          <a:p>
            <a:pPr marL="0" indent="0" fontAlgn="base">
              <a:spcBef>
                <a:spcPts val="600"/>
              </a:spcBef>
              <a:buNone/>
            </a:pPr>
            <a:endParaRPr lang="zh-CN" altLang="en-US" sz="1350" strike="noStrike" noProof="1">
              <a:latin typeface="Consolas" panose="020B0609020204030204" charset="0"/>
              <a:sym typeface="+mn-ea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import androidhelper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base">
              <a:spcBef>
                <a:spcPts val="600"/>
              </a:spcBef>
              <a:buNone/>
            </a:pP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droid = androidhelper.Android()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line = droid.dialogGetInput()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s = 'Hello %s' % line.result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  <a:cs typeface="Consolas" panose="020B0609020204030204" charset="0"/>
                <a:sym typeface="+mn-ea"/>
              </a:rPr>
              <a:t>droid.makeToast(s)</a:t>
            </a:r>
            <a:endParaRPr lang="zh-CN" altLang="en-US" sz="16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3301</Words>
  <Application>WPS 演示</Application>
  <PresentationFormat>在屏幕上显示</PresentationFormat>
  <Paragraphs>159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默认设计模板</vt:lpstr>
      <vt:lpstr>第11章 安卓平台Python编程  董付国 微信公众号：Python小屋</vt:lpstr>
      <vt:lpstr>11.1  QPython简介</vt:lpstr>
      <vt:lpstr>11.1  QPython简介</vt:lpstr>
      <vt:lpstr>11.1  QPython简介</vt:lpstr>
      <vt:lpstr>11.1  QPython简介</vt:lpstr>
      <vt:lpstr>11.1  QPython简介</vt:lpstr>
      <vt:lpstr>11.1  QPython简介</vt:lpstr>
      <vt:lpstr>11.2  安卓应用开发案例</vt:lpstr>
      <vt:lpstr>11.2  安卓应用开发案例</vt:lpstr>
      <vt:lpstr>11.2  安卓应用开发案例</vt:lpstr>
      <vt:lpstr>11.2  安卓应用开发案例</vt:lpstr>
      <vt:lpstr>11.2  安卓应用开发案例</vt:lpstr>
      <vt:lpstr>11.2  安卓应用开发案例</vt:lpstr>
      <vt:lpstr>11.2  安卓应用开发案例</vt:lpstr>
      <vt:lpstr>11.2  安卓应用开发案例</vt:lpstr>
      <vt:lpstr>11.2  安卓应用开发案例</vt:lpstr>
      <vt:lpstr>11.2  安卓应用开发案例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第17章 科学计算与可视化</dc:title>
  <dc:creator>Dong</dc:creator>
  <cp:lastModifiedBy>dfg</cp:lastModifiedBy>
  <cp:revision>35</cp:revision>
  <dcterms:created xsi:type="dcterms:W3CDTF">2014-12-27T07:17:00Z</dcterms:created>
  <dcterms:modified xsi:type="dcterms:W3CDTF">2020-05-31T13:42:42Z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