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4" r:id="rId4"/>
    <p:sldMasterId id="2147483686" r:id="rId5"/>
    <p:sldMasterId id="2147483698" r:id="rId6"/>
    <p:sldMasterId id="2147483710" r:id="rId7"/>
    <p:sldMasterId id="2147483722" r:id="rId8"/>
    <p:sldMasterId id="2147483734" r:id="rId9"/>
    <p:sldMasterId id="2147483746" r:id="rId10"/>
    <p:sldMasterId id="2147483758" r:id="rId11"/>
    <p:sldMasterId id="2147483770" r:id="rId12"/>
    <p:sldMasterId id="2147483782" r:id="rId13"/>
    <p:sldMasterId id="2147483796" r:id="rId14"/>
    <p:sldMasterId id="2147483808" r:id="rId15"/>
    <p:sldMasterId id="2147483820" r:id="rId16"/>
    <p:sldMasterId id="2147483832" r:id="rId17"/>
    <p:sldMasterId id="2147483844" r:id="rId18"/>
    <p:sldMasterId id="2147483856" r:id="rId19"/>
  </p:sldMasterIdLst>
  <p:sldIdLst>
    <p:sldId id="256" r:id="rId20"/>
    <p:sldId id="298" r:id="rId21"/>
    <p:sldId id="299" r:id="rId22"/>
    <p:sldId id="416" r:id="rId23"/>
    <p:sldId id="257" r:id="rId24"/>
    <p:sldId id="321" r:id="rId25"/>
    <p:sldId id="322" r:id="rId26"/>
    <p:sldId id="300" r:id="rId27"/>
    <p:sldId id="320" r:id="rId28"/>
    <p:sldId id="301" r:id="rId29"/>
    <p:sldId id="302" r:id="rId30"/>
    <p:sldId id="303" r:id="rId31"/>
    <p:sldId id="323" r:id="rId32"/>
    <p:sldId id="324" r:id="rId33"/>
    <p:sldId id="325" r:id="rId34"/>
    <p:sldId id="326" r:id="rId35"/>
    <p:sldId id="372" r:id="rId36"/>
    <p:sldId id="373" r:id="rId37"/>
    <p:sldId id="374" r:id="rId38"/>
    <p:sldId id="375" r:id="rId39"/>
    <p:sldId id="258" r:id="rId40"/>
    <p:sldId id="259" r:id="rId41"/>
    <p:sldId id="260" r:id="rId42"/>
    <p:sldId id="261" r:id="rId43"/>
    <p:sldId id="262" r:id="rId44"/>
    <p:sldId id="277" r:id="rId45"/>
    <p:sldId id="304" r:id="rId46"/>
    <p:sldId id="278" r:id="rId47"/>
    <p:sldId id="263" r:id="rId48"/>
    <p:sldId id="305" r:id="rId49"/>
    <p:sldId id="306" r:id="rId50"/>
    <p:sldId id="307" r:id="rId51"/>
    <p:sldId id="308" r:id="rId52"/>
    <p:sldId id="309" r:id="rId53"/>
    <p:sldId id="310" r:id="rId54"/>
    <p:sldId id="268" r:id="rId55"/>
    <p:sldId id="376" r:id="rId56"/>
    <p:sldId id="377" r:id="rId57"/>
    <p:sldId id="280" r:id="rId58"/>
    <p:sldId id="378" r:id="rId59"/>
    <p:sldId id="379" r:id="rId60"/>
    <p:sldId id="282" r:id="rId61"/>
    <p:sldId id="283" r:id="rId62"/>
    <p:sldId id="284" r:id="rId63"/>
    <p:sldId id="285" r:id="rId64"/>
    <p:sldId id="286" r:id="rId65"/>
    <p:sldId id="287" r:id="rId66"/>
    <p:sldId id="313" r:id="rId67"/>
    <p:sldId id="288" r:id="rId68"/>
    <p:sldId id="289" r:id="rId69"/>
    <p:sldId id="292" r:id="rId70"/>
    <p:sldId id="314" r:id="rId71"/>
    <p:sldId id="293" r:id="rId72"/>
    <p:sldId id="315" r:id="rId73"/>
    <p:sldId id="295" r:id="rId74"/>
    <p:sldId id="294" r:id="rId75"/>
    <p:sldId id="316" r:id="rId76"/>
    <p:sldId id="296" r:id="rId77"/>
    <p:sldId id="317" r:id="rId78"/>
    <p:sldId id="318" r:id="rId79"/>
  </p:sldIdLst>
  <p:sldSz cx="9144000" cy="5144135" type="screen16x9"/>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Master" Target="slideMasters/slideMaster7.xml"/><Relationship Id="rId79" Type="http://schemas.openxmlformats.org/officeDocument/2006/relationships/slide" Target="slides/slide60.xml"/><Relationship Id="rId78" Type="http://schemas.openxmlformats.org/officeDocument/2006/relationships/slide" Target="slides/slide59.xml"/><Relationship Id="rId77" Type="http://schemas.openxmlformats.org/officeDocument/2006/relationships/slide" Target="slides/slide58.xml"/><Relationship Id="rId76" Type="http://schemas.openxmlformats.org/officeDocument/2006/relationships/slide" Target="slides/slide57.xml"/><Relationship Id="rId75" Type="http://schemas.openxmlformats.org/officeDocument/2006/relationships/slide" Target="slides/slide56.xml"/><Relationship Id="rId74" Type="http://schemas.openxmlformats.org/officeDocument/2006/relationships/slide" Target="slides/slide55.xml"/><Relationship Id="rId73" Type="http://schemas.openxmlformats.org/officeDocument/2006/relationships/slide" Target="slides/slide54.xml"/><Relationship Id="rId72" Type="http://schemas.openxmlformats.org/officeDocument/2006/relationships/slide" Target="slides/slide53.xml"/><Relationship Id="rId71" Type="http://schemas.openxmlformats.org/officeDocument/2006/relationships/slide" Target="slides/slide52.xml"/><Relationship Id="rId70" Type="http://schemas.openxmlformats.org/officeDocument/2006/relationships/slide" Target="slides/slide51.xml"/><Relationship Id="rId7" Type="http://schemas.openxmlformats.org/officeDocument/2006/relationships/slideMaster" Target="slideMasters/slideMaster6.xml"/><Relationship Id="rId69" Type="http://schemas.openxmlformats.org/officeDocument/2006/relationships/slide" Target="slides/slide50.xml"/><Relationship Id="rId68" Type="http://schemas.openxmlformats.org/officeDocument/2006/relationships/slide" Target="slides/slide49.xml"/><Relationship Id="rId67" Type="http://schemas.openxmlformats.org/officeDocument/2006/relationships/slide" Target="slides/slide48.xml"/><Relationship Id="rId66" Type="http://schemas.openxmlformats.org/officeDocument/2006/relationships/slide" Target="slides/slide47.xml"/><Relationship Id="rId65" Type="http://schemas.openxmlformats.org/officeDocument/2006/relationships/slide" Target="slides/slide46.xml"/><Relationship Id="rId64" Type="http://schemas.openxmlformats.org/officeDocument/2006/relationships/slide" Target="slides/slide45.xml"/><Relationship Id="rId63" Type="http://schemas.openxmlformats.org/officeDocument/2006/relationships/slide" Target="slides/slide44.xml"/><Relationship Id="rId62" Type="http://schemas.openxmlformats.org/officeDocument/2006/relationships/slide" Target="slides/slide43.xml"/><Relationship Id="rId61" Type="http://schemas.openxmlformats.org/officeDocument/2006/relationships/slide" Target="slides/slide42.xml"/><Relationship Id="rId60" Type="http://schemas.openxmlformats.org/officeDocument/2006/relationships/slide" Target="slides/slide41.xml"/><Relationship Id="rId6" Type="http://schemas.openxmlformats.org/officeDocument/2006/relationships/slideMaster" Target="slideMasters/slideMaster5.xml"/><Relationship Id="rId59" Type="http://schemas.openxmlformats.org/officeDocument/2006/relationships/slide" Target="slides/slide40.xml"/><Relationship Id="rId58" Type="http://schemas.openxmlformats.org/officeDocument/2006/relationships/slide" Target="slides/slide39.xml"/><Relationship Id="rId57" Type="http://schemas.openxmlformats.org/officeDocument/2006/relationships/slide" Target="slides/slide38.xml"/><Relationship Id="rId56" Type="http://schemas.openxmlformats.org/officeDocument/2006/relationships/slide" Target="slides/slide37.xml"/><Relationship Id="rId55" Type="http://schemas.openxmlformats.org/officeDocument/2006/relationships/slide" Target="slides/slide36.xml"/><Relationship Id="rId54" Type="http://schemas.openxmlformats.org/officeDocument/2006/relationships/slide" Target="slides/slide35.xml"/><Relationship Id="rId53" Type="http://schemas.openxmlformats.org/officeDocument/2006/relationships/slide" Target="slides/slide34.xml"/><Relationship Id="rId52" Type="http://schemas.openxmlformats.org/officeDocument/2006/relationships/slide" Target="slides/slide33.xml"/><Relationship Id="rId51" Type="http://schemas.openxmlformats.org/officeDocument/2006/relationships/slide" Target="slides/slide32.xml"/><Relationship Id="rId50" Type="http://schemas.openxmlformats.org/officeDocument/2006/relationships/slide" Target="slides/slide31.xml"/><Relationship Id="rId5" Type="http://schemas.openxmlformats.org/officeDocument/2006/relationships/slideMaster" Target="slideMasters/slideMaster4.xml"/><Relationship Id="rId49" Type="http://schemas.openxmlformats.org/officeDocument/2006/relationships/slide" Target="slides/slide30.xml"/><Relationship Id="rId48" Type="http://schemas.openxmlformats.org/officeDocument/2006/relationships/slide" Target="slides/slide29.xml"/><Relationship Id="rId47" Type="http://schemas.openxmlformats.org/officeDocument/2006/relationships/slide" Target="slides/slide28.xml"/><Relationship Id="rId46" Type="http://schemas.openxmlformats.org/officeDocument/2006/relationships/slide" Target="slides/slide27.xml"/><Relationship Id="rId45" Type="http://schemas.openxmlformats.org/officeDocument/2006/relationships/slide" Target="slides/slide26.xml"/><Relationship Id="rId44" Type="http://schemas.openxmlformats.org/officeDocument/2006/relationships/slide" Target="slides/slide25.xml"/><Relationship Id="rId43" Type="http://schemas.openxmlformats.org/officeDocument/2006/relationships/slide" Target="slides/slide24.xml"/><Relationship Id="rId42" Type="http://schemas.openxmlformats.org/officeDocument/2006/relationships/slide" Target="slides/slide23.xml"/><Relationship Id="rId41" Type="http://schemas.openxmlformats.org/officeDocument/2006/relationships/slide" Target="slides/slide22.xml"/><Relationship Id="rId40" Type="http://schemas.openxmlformats.org/officeDocument/2006/relationships/slide" Target="slides/slide21.xml"/><Relationship Id="rId4" Type="http://schemas.openxmlformats.org/officeDocument/2006/relationships/slideMaster" Target="slideMasters/slideMaster3.xml"/><Relationship Id="rId39" Type="http://schemas.openxmlformats.org/officeDocument/2006/relationships/slide" Target="slides/slide20.xml"/><Relationship Id="rId38" Type="http://schemas.openxmlformats.org/officeDocument/2006/relationships/slide" Target="slides/slide19.xml"/><Relationship Id="rId37" Type="http://schemas.openxmlformats.org/officeDocument/2006/relationships/slide" Target="slides/slide18.xml"/><Relationship Id="rId36" Type="http://schemas.openxmlformats.org/officeDocument/2006/relationships/slide" Target="slides/slide17.xml"/><Relationship Id="rId35" Type="http://schemas.openxmlformats.org/officeDocument/2006/relationships/slide" Target="slides/slide16.xml"/><Relationship Id="rId34" Type="http://schemas.openxmlformats.org/officeDocument/2006/relationships/slide" Target="slides/slide15.xml"/><Relationship Id="rId33" Type="http://schemas.openxmlformats.org/officeDocument/2006/relationships/slide" Target="slides/slide14.xml"/><Relationship Id="rId32" Type="http://schemas.openxmlformats.org/officeDocument/2006/relationships/slide" Target="slides/slide13.xml"/><Relationship Id="rId31" Type="http://schemas.openxmlformats.org/officeDocument/2006/relationships/slide" Target="slides/slide12.xml"/><Relationship Id="rId30" Type="http://schemas.openxmlformats.org/officeDocument/2006/relationships/slide" Target="slides/slide11.xml"/><Relationship Id="rId3" Type="http://schemas.openxmlformats.org/officeDocument/2006/relationships/slideMaster" Target="slideMasters/slideMaster2.xml"/><Relationship Id="rId29" Type="http://schemas.openxmlformats.org/officeDocument/2006/relationships/slide" Target="slides/slide10.xml"/><Relationship Id="rId28" Type="http://schemas.openxmlformats.org/officeDocument/2006/relationships/slide" Target="slides/slide9.xml"/><Relationship Id="rId27" Type="http://schemas.openxmlformats.org/officeDocument/2006/relationships/slide" Target="slides/slide8.xml"/><Relationship Id="rId26" Type="http://schemas.openxmlformats.org/officeDocument/2006/relationships/slide" Target="slides/slide7.xml"/><Relationship Id="rId25" Type="http://schemas.openxmlformats.org/officeDocument/2006/relationships/slide" Target="slides/slide6.xml"/><Relationship Id="rId24" Type="http://schemas.openxmlformats.org/officeDocument/2006/relationships/slide" Target="slides/slide5.xml"/><Relationship Id="rId23" Type="http://schemas.openxmlformats.org/officeDocument/2006/relationships/slide" Target="slides/slide4.xml"/><Relationship Id="rId22" Type="http://schemas.openxmlformats.org/officeDocument/2006/relationships/slide" Target="slides/slide3.xml"/><Relationship Id="rId21" Type="http://schemas.openxmlformats.org/officeDocument/2006/relationships/slide" Target="slides/slide2.xml"/><Relationship Id="rId20"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ln>
        </p:spPr>
        <p:txBody>
          <a:bodyPr/>
          <a:p>
            <a:pPr lvl="0" fontAlgn="base"/>
            <a:endParaRPr lang="zh-CN" altLang="en-US" strike="noStrike" noProof="1" dirty="0"/>
          </a:p>
        </p:txBody>
      </p:sp>
      <p:sp>
        <p:nvSpPr>
          <p:cNvPr id="5" name="Footer Placeholder 4"/>
          <p:cNvSpPr>
            <a:spLocks noGrp="1"/>
          </p:cNvSpPr>
          <p:nvPr>
            <p:ph type="ftr" sz="quarter" idx="11"/>
          </p:nvPr>
        </p:nvSpPr>
        <p:spPr>
          <a:xfrm>
            <a:off x="3124200" y="4684738"/>
            <a:ext cx="2895600" cy="357250"/>
          </a:xfrm>
          <a:prstGeom prst="rect">
            <a:avLst/>
          </a:prstGeom>
          <a:noFill/>
          <a:ln w="9525">
            <a:noFill/>
          </a:ln>
        </p:spPr>
        <p:txBody>
          <a:bodyPr/>
          <a:p>
            <a:pPr lvl="0" fontAlgn="base"/>
            <a:endParaRPr lang="zh-CN" altLang="en-US" strike="noStrike" noProof="1" dirty="0"/>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ln>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endParaRPr lang="zh-CN" altLang="en-US" strike="noStrike" noProof="1" dirty="0"/>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endParaRPr lang="zh-CN" altLang="en-US" strike="noStrike" noProof="1" dirty="0"/>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endParaRPr lang="zh-CN" altLang="en-US" strike="noStrike" noProof="1" dirty="0"/>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endParaRPr lang="zh-CN" altLang="en-US" strike="noStrike" noProof="1" dirty="0"/>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endParaRPr lang="zh-CN" altLang="en-US" strike="noStrike" noProof="1" dirty="0"/>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endParaRPr lang="zh-CN" altLang="en-US" strike="noStrike" noProof="1" dirty="0"/>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369458"/>
            <a:ext cx="3886200" cy="326407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369458"/>
            <a:ext cx="3886200" cy="326407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23554" name="组合 15361"/>
          <p:cNvGrpSpPr/>
          <p:nvPr/>
        </p:nvGrpSpPr>
        <p:grpSpPr>
          <a:xfrm>
            <a:off x="0" y="0"/>
            <a:ext cx="9144000" cy="5143209"/>
            <a:chOff x="0" y="0"/>
            <a:chExt cx="5760" cy="4319"/>
          </a:xfrm>
        </p:grpSpPr>
        <p:sp>
          <p:nvSpPr>
            <p:cNvPr id="23555" name="任意多边形 15362"/>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en-US" sz="100"/>
            </a:p>
          </p:txBody>
        </p:sp>
        <p:sp>
          <p:nvSpPr>
            <p:cNvPr id="23556" name="任意多边形 15363"/>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23557" name="任意多边形 15364"/>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en-US" sz="100"/>
            </a:p>
          </p:txBody>
        </p:sp>
        <p:sp>
          <p:nvSpPr>
            <p:cNvPr id="23558" name="任意多边形 15365"/>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23559" name="任意多边形 15366"/>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en-US" sz="100"/>
            </a:p>
          </p:txBody>
        </p:sp>
        <p:sp>
          <p:nvSpPr>
            <p:cNvPr id="23560" name="任意多边形 15367"/>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en-US" sz="100"/>
            </a:p>
          </p:txBody>
        </p:sp>
        <p:sp>
          <p:nvSpPr>
            <p:cNvPr id="23561" name="任意多边形 15368"/>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en-US" sz="100"/>
            </a:p>
          </p:txBody>
        </p:sp>
        <p:sp>
          <p:nvSpPr>
            <p:cNvPr id="23562" name="任意多边形 15369"/>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23563" name="任意多边形 15370"/>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en-US" sz="100"/>
            </a:p>
          </p:txBody>
        </p:sp>
        <p:sp>
          <p:nvSpPr>
            <p:cNvPr id="23564" name="任意多边形 15371"/>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en-US" sz="100"/>
            </a:p>
          </p:txBody>
        </p:sp>
        <p:sp>
          <p:nvSpPr>
            <p:cNvPr id="23565" name="任意多边形 15372"/>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en-US" sz="100"/>
            </a:p>
          </p:txBody>
        </p:sp>
        <p:sp>
          <p:nvSpPr>
            <p:cNvPr id="23566" name="任意多边形 15373"/>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en-US" sz="100"/>
            </a:p>
          </p:txBody>
        </p:sp>
        <p:sp>
          <p:nvSpPr>
            <p:cNvPr id="23567" name="任意多边形 15374"/>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23568" name="任意多边形 15375"/>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en-US" sz="100"/>
            </a:p>
          </p:txBody>
        </p:sp>
        <p:sp>
          <p:nvSpPr>
            <p:cNvPr id="23569" name="任意多边形 15376"/>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en-US" sz="100"/>
            </a:p>
          </p:txBody>
        </p:sp>
        <p:sp>
          <p:nvSpPr>
            <p:cNvPr id="23570" name="任意多边形 15377"/>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en-US" sz="100"/>
            </a:p>
          </p:txBody>
        </p:sp>
        <p:sp>
          <p:nvSpPr>
            <p:cNvPr id="23571" name="任意多边形 15378"/>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en-US" sz="100"/>
            </a:p>
          </p:txBody>
        </p:sp>
        <p:sp>
          <p:nvSpPr>
            <p:cNvPr id="23572" name="任意多边形 15379"/>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en-US" sz="100"/>
            </a:p>
          </p:txBody>
        </p:sp>
        <p:sp>
          <p:nvSpPr>
            <p:cNvPr id="23573" name="任意多边形 15380"/>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en-US" sz="100"/>
            </a:p>
          </p:txBody>
        </p:sp>
        <p:sp>
          <p:nvSpPr>
            <p:cNvPr id="23574" name="任意多边形 15381"/>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en-US" sz="100"/>
            </a:p>
          </p:txBody>
        </p:sp>
        <p:sp>
          <p:nvSpPr>
            <p:cNvPr id="23575" name="任意多边形 15382"/>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23576" name="任意多边形 15383"/>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en-US" sz="100"/>
            </a:p>
          </p:txBody>
        </p:sp>
        <p:sp>
          <p:nvSpPr>
            <p:cNvPr id="23577" name="任意多边形 15384"/>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en-US" sz="100"/>
            </a:p>
          </p:txBody>
        </p:sp>
        <p:sp>
          <p:nvSpPr>
            <p:cNvPr id="23578" name="任意多边形 15385"/>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en-US" sz="100"/>
            </a:p>
          </p:txBody>
        </p:sp>
        <p:sp>
          <p:nvSpPr>
            <p:cNvPr id="23579" name="任意多边形 15386"/>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en-US" sz="100"/>
            </a:p>
          </p:txBody>
        </p:sp>
        <p:sp>
          <p:nvSpPr>
            <p:cNvPr id="23580" name="任意多边形 15387"/>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en-US" sz="100"/>
            </a:p>
          </p:txBody>
        </p:sp>
        <p:sp>
          <p:nvSpPr>
            <p:cNvPr id="23581" name="任意多边形 15388"/>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en-US" sz="100"/>
            </a:p>
          </p:txBody>
        </p:sp>
        <p:sp>
          <p:nvSpPr>
            <p:cNvPr id="23582" name="任意多边形 15389"/>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en-US" sz="100"/>
            </a:p>
          </p:txBody>
        </p:sp>
        <p:sp>
          <p:nvSpPr>
            <p:cNvPr id="23583" name="任意多边形 15390"/>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23584" name="任意多边形 15391"/>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en-US" sz="100"/>
            </a:p>
          </p:txBody>
        </p:sp>
        <p:sp>
          <p:nvSpPr>
            <p:cNvPr id="23585" name="任意多边形 15392"/>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en-US" sz="100"/>
            </a:p>
          </p:txBody>
        </p:sp>
        <p:sp>
          <p:nvSpPr>
            <p:cNvPr id="23586" name="任意多边形 15393"/>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en-US" sz="100"/>
            </a:p>
          </p:txBody>
        </p:sp>
        <p:sp>
          <p:nvSpPr>
            <p:cNvPr id="23587" name="任意多边形 15394"/>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23588" name="任意多边形 15395"/>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en-US" sz="100"/>
            </a:p>
          </p:txBody>
        </p:sp>
        <p:sp>
          <p:nvSpPr>
            <p:cNvPr id="23589" name="任意多边形 15396"/>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en-US" sz="100"/>
            </a:p>
          </p:txBody>
        </p:sp>
        <p:sp>
          <p:nvSpPr>
            <p:cNvPr id="23590" name="任意多边形 15397"/>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en-US" sz="100"/>
            </a:p>
          </p:txBody>
        </p:sp>
        <p:grpSp>
          <p:nvGrpSpPr>
            <p:cNvPr id="23591" name="组合 15398"/>
            <p:cNvGrpSpPr/>
            <p:nvPr userDrawn="1"/>
          </p:nvGrpSpPr>
          <p:grpSpPr>
            <a:xfrm>
              <a:off x="0" y="1632"/>
              <a:ext cx="5758" cy="1858"/>
              <a:chOff x="0" y="0"/>
              <a:chExt cx="5758" cy="1858"/>
            </a:xfrm>
          </p:grpSpPr>
          <p:sp>
            <p:nvSpPr>
              <p:cNvPr id="23592" name="任意多边形 15399"/>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23593" name="任意多边形 15400"/>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en-US" sz="100"/>
              </a:p>
            </p:txBody>
          </p:sp>
        </p:grpSp>
      </p:grpSp>
      <p:sp>
        <p:nvSpPr>
          <p:cNvPr id="15402" name="标题 15401"/>
          <p:cNvSpPr>
            <a:spLocks noGrp="1"/>
          </p:cNvSpPr>
          <p:nvPr>
            <p:ph type="ctrTitle" sz="quarter"/>
          </p:nvPr>
        </p:nvSpPr>
        <p:spPr>
          <a:xfrm>
            <a:off x="457200" y="1200360"/>
            <a:ext cx="8229600" cy="1371840"/>
          </a:xfrm>
          <a:prstGeom prst="rect">
            <a:avLst/>
          </a:prstGeom>
          <a:noFill/>
          <a:ln w="9525">
            <a:noFill/>
          </a:ln>
        </p:spPr>
        <p:txBody>
          <a:bodyPr anchor="ctr"/>
          <a:lstStyle>
            <a:lvl1pPr lvl="0">
              <a:defRPr sz="3600" kern="1200"/>
            </a:lvl1pPr>
          </a:lstStyle>
          <a:p>
            <a:pPr lvl="0" fontAlgn="base"/>
            <a:r>
              <a:rPr lang="zh-CN" altLang="en-US" strike="noStrike" noProof="1"/>
              <a:t>单击此处编辑母版标题样式</a:t>
            </a:r>
            <a:endParaRPr lang="zh-CN" altLang="en-US" strike="noStrike" noProof="1"/>
          </a:p>
        </p:txBody>
      </p:sp>
      <p:sp>
        <p:nvSpPr>
          <p:cNvPr id="15403" name="副标题 15402"/>
          <p:cNvSpPr>
            <a:spLocks noGrp="1"/>
          </p:cNvSpPr>
          <p:nvPr>
            <p:ph type="subTitle" sz="quarter" idx="1"/>
          </p:nvPr>
        </p:nvSpPr>
        <p:spPr>
          <a:xfrm>
            <a:off x="1371600" y="2915160"/>
            <a:ext cx="6400800" cy="1314680"/>
          </a:xfrm>
          <a:prstGeom prst="rect">
            <a:avLst/>
          </a:prstGeom>
          <a:noFill/>
          <a:ln w="9525">
            <a:noFill/>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15404" name="日期占位符 15403"/>
          <p:cNvSpPr>
            <a:spLocks noGrp="1"/>
          </p:cNvSpPr>
          <p:nvPr>
            <p:ph type="dt" sz="quarter" idx="2"/>
          </p:nvPr>
        </p:nvSpPr>
        <p:spPr>
          <a:xfrm>
            <a:off x="457200" y="4683547"/>
            <a:ext cx="2133600" cy="342960"/>
          </a:xfrm>
          <a:prstGeom prst="rect">
            <a:avLst/>
          </a:prstGeom>
          <a:noFill/>
          <a:ln w="9525">
            <a:noFill/>
          </a:ln>
        </p:spPr>
        <p:txBody>
          <a:bodyPr anchor="b"/>
          <a:lstStyle>
            <a:lvl1pPr>
              <a:defRPr>
                <a:effectLst/>
              </a:defRPr>
            </a:lvl1pPr>
          </a:lstStyle>
          <a:p>
            <a:pPr fontAlgn="base"/>
            <a:endParaRPr lang="zh-CN" altLang="en-US" strike="noStrike" noProof="1" dirty="0"/>
          </a:p>
        </p:txBody>
      </p:sp>
      <p:sp>
        <p:nvSpPr>
          <p:cNvPr id="15405" name="页脚占位符 15404"/>
          <p:cNvSpPr>
            <a:spLocks noGrp="1"/>
          </p:cNvSpPr>
          <p:nvPr>
            <p:ph type="ftr" sz="quarter" idx="3"/>
          </p:nvPr>
        </p:nvSpPr>
        <p:spPr>
          <a:xfrm>
            <a:off x="3124200" y="4687120"/>
            <a:ext cx="2895600" cy="342960"/>
          </a:xfrm>
          <a:prstGeom prst="rect">
            <a:avLst/>
          </a:prstGeom>
          <a:noFill/>
          <a:ln w="9525">
            <a:noFill/>
          </a:ln>
        </p:spPr>
        <p:txBody>
          <a:bodyPr anchor="b"/>
          <a:lstStyle>
            <a:lvl1pPr>
              <a:defRPr>
                <a:effectLst/>
              </a:defRPr>
            </a:lvl1pPr>
          </a:lstStyle>
          <a:p>
            <a:pPr fontAlgn="base"/>
            <a:endParaRPr lang="zh-CN" altLang="en-US" strike="noStrike" noProof="1" dirty="0"/>
          </a:p>
        </p:txBody>
      </p:sp>
      <p:sp>
        <p:nvSpPr>
          <p:cNvPr id="15406" name="灯片编号占位符 15405"/>
          <p:cNvSpPr>
            <a:spLocks noGrp="1"/>
          </p:cNvSpPr>
          <p:nvPr>
            <p:ph type="sldNum" sz="quarter" idx="4"/>
          </p:nvPr>
        </p:nvSpPr>
        <p:spPr>
          <a:xfrm>
            <a:off x="6553200" y="4683547"/>
            <a:ext cx="2133600" cy="342960"/>
          </a:xfrm>
          <a:prstGeom prst="rect">
            <a:avLst/>
          </a:prstGeom>
          <a:noFill/>
          <a:ln w="9525">
            <a:noFill/>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endParaRPr lang="zh-CN" altLang="en-US" strike="noStrike" noProof="1" dirty="0"/>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endParaRPr lang="zh-CN" altLang="en-US" strike="noStrike" noProof="1" dirty="0"/>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endParaRPr lang="zh-CN" altLang="en-US" strike="noStrike" noProof="1" dirty="0"/>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369458"/>
            <a:ext cx="3886200" cy="326407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369458"/>
            <a:ext cx="3886200" cy="326407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endParaRPr lang="zh-CN" altLang="en-US" strike="noStrike" noProof="1" dirty="0"/>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endParaRPr lang="zh-CN" altLang="en-US" strike="noStrike" noProof="1" dirty="0"/>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endParaRPr lang="zh-CN" altLang="en-US" strike="noStrike" noProof="1" dirty="0"/>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endParaRPr lang="zh-CN" altLang="en-US" strike="noStrike" noProof="1" dirty="0"/>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endParaRPr lang="zh-CN" altLang="en-US" strike="noStrike" noProof="1" dirty="0"/>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endParaRPr lang="zh-CN" altLang="en-US" strike="noStrike" noProof="1" dirty="0"/>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24578" name="组合 19457"/>
          <p:cNvGrpSpPr/>
          <p:nvPr/>
        </p:nvGrpSpPr>
        <p:grpSpPr>
          <a:xfrm>
            <a:off x="0" y="0"/>
            <a:ext cx="9144000" cy="5143209"/>
            <a:chOff x="0" y="0"/>
            <a:chExt cx="5760" cy="4319"/>
          </a:xfrm>
        </p:grpSpPr>
        <p:sp>
          <p:nvSpPr>
            <p:cNvPr id="24579" name="任意多边形 19458"/>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en-US" sz="100"/>
            </a:p>
          </p:txBody>
        </p:sp>
        <p:sp>
          <p:nvSpPr>
            <p:cNvPr id="24580" name="任意多边形 19459"/>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24581" name="任意多边形 19460"/>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en-US" sz="100"/>
            </a:p>
          </p:txBody>
        </p:sp>
        <p:sp>
          <p:nvSpPr>
            <p:cNvPr id="24582" name="任意多边形 19461"/>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24583" name="任意多边形 19462"/>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en-US" sz="100"/>
            </a:p>
          </p:txBody>
        </p:sp>
        <p:sp>
          <p:nvSpPr>
            <p:cNvPr id="24584" name="任意多边形 19463"/>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en-US" sz="100"/>
            </a:p>
          </p:txBody>
        </p:sp>
        <p:sp>
          <p:nvSpPr>
            <p:cNvPr id="24585" name="任意多边形 19464"/>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en-US" sz="100"/>
            </a:p>
          </p:txBody>
        </p:sp>
        <p:sp>
          <p:nvSpPr>
            <p:cNvPr id="24586" name="任意多边形 19465"/>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24587" name="任意多边形 19466"/>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en-US" sz="100"/>
            </a:p>
          </p:txBody>
        </p:sp>
        <p:sp>
          <p:nvSpPr>
            <p:cNvPr id="24588" name="任意多边形 19467"/>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en-US" sz="100"/>
            </a:p>
          </p:txBody>
        </p:sp>
        <p:sp>
          <p:nvSpPr>
            <p:cNvPr id="24589" name="任意多边形 19468"/>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en-US" sz="100"/>
            </a:p>
          </p:txBody>
        </p:sp>
        <p:sp>
          <p:nvSpPr>
            <p:cNvPr id="24590" name="任意多边形 19469"/>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en-US" sz="100"/>
            </a:p>
          </p:txBody>
        </p:sp>
        <p:sp>
          <p:nvSpPr>
            <p:cNvPr id="24591" name="任意多边形 19470"/>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24592" name="任意多边形 19471"/>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en-US" sz="100"/>
            </a:p>
          </p:txBody>
        </p:sp>
        <p:sp>
          <p:nvSpPr>
            <p:cNvPr id="24593" name="任意多边形 19472"/>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en-US" sz="100"/>
            </a:p>
          </p:txBody>
        </p:sp>
        <p:sp>
          <p:nvSpPr>
            <p:cNvPr id="24594" name="任意多边形 19473"/>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en-US" sz="100"/>
            </a:p>
          </p:txBody>
        </p:sp>
        <p:sp>
          <p:nvSpPr>
            <p:cNvPr id="24595" name="任意多边形 19474"/>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en-US" sz="100"/>
            </a:p>
          </p:txBody>
        </p:sp>
        <p:sp>
          <p:nvSpPr>
            <p:cNvPr id="24596" name="任意多边形 19475"/>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en-US" sz="100"/>
            </a:p>
          </p:txBody>
        </p:sp>
        <p:sp>
          <p:nvSpPr>
            <p:cNvPr id="24597" name="任意多边形 19476"/>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en-US" sz="100"/>
            </a:p>
          </p:txBody>
        </p:sp>
        <p:sp>
          <p:nvSpPr>
            <p:cNvPr id="24598" name="任意多边形 19477"/>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en-US" sz="100"/>
            </a:p>
          </p:txBody>
        </p:sp>
        <p:sp>
          <p:nvSpPr>
            <p:cNvPr id="24599" name="任意多边形 19478"/>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24600" name="任意多边形 19479"/>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en-US" sz="100"/>
            </a:p>
          </p:txBody>
        </p:sp>
        <p:sp>
          <p:nvSpPr>
            <p:cNvPr id="24601" name="任意多边形 19480"/>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en-US" sz="100"/>
            </a:p>
          </p:txBody>
        </p:sp>
        <p:sp>
          <p:nvSpPr>
            <p:cNvPr id="24602" name="任意多边形 19481"/>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en-US" sz="100"/>
            </a:p>
          </p:txBody>
        </p:sp>
        <p:sp>
          <p:nvSpPr>
            <p:cNvPr id="24603" name="任意多边形 19482"/>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en-US" sz="100"/>
            </a:p>
          </p:txBody>
        </p:sp>
        <p:sp>
          <p:nvSpPr>
            <p:cNvPr id="24604" name="任意多边形 19483"/>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en-US" sz="100"/>
            </a:p>
          </p:txBody>
        </p:sp>
        <p:sp>
          <p:nvSpPr>
            <p:cNvPr id="24605" name="任意多边形 19484"/>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en-US" sz="100"/>
            </a:p>
          </p:txBody>
        </p:sp>
        <p:sp>
          <p:nvSpPr>
            <p:cNvPr id="24606" name="任意多边形 19485"/>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en-US" sz="100"/>
            </a:p>
          </p:txBody>
        </p:sp>
        <p:sp>
          <p:nvSpPr>
            <p:cNvPr id="24607" name="任意多边形 19486"/>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24608" name="任意多边形 19487"/>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en-US" sz="100"/>
            </a:p>
          </p:txBody>
        </p:sp>
        <p:sp>
          <p:nvSpPr>
            <p:cNvPr id="24609" name="任意多边形 19488"/>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en-US" sz="100"/>
            </a:p>
          </p:txBody>
        </p:sp>
        <p:sp>
          <p:nvSpPr>
            <p:cNvPr id="24610" name="任意多边形 19489"/>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en-US" sz="100"/>
            </a:p>
          </p:txBody>
        </p:sp>
        <p:sp>
          <p:nvSpPr>
            <p:cNvPr id="24611" name="任意多边形 19490"/>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24612" name="任意多边形 19491"/>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en-US" sz="100"/>
            </a:p>
          </p:txBody>
        </p:sp>
        <p:sp>
          <p:nvSpPr>
            <p:cNvPr id="24613" name="任意多边形 19492"/>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en-US" sz="100"/>
            </a:p>
          </p:txBody>
        </p:sp>
        <p:sp>
          <p:nvSpPr>
            <p:cNvPr id="24614" name="任意多边形 19493"/>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en-US" sz="100"/>
            </a:p>
          </p:txBody>
        </p:sp>
        <p:grpSp>
          <p:nvGrpSpPr>
            <p:cNvPr id="24615" name="组合 19494"/>
            <p:cNvGrpSpPr/>
            <p:nvPr userDrawn="1"/>
          </p:nvGrpSpPr>
          <p:grpSpPr>
            <a:xfrm>
              <a:off x="0" y="1632"/>
              <a:ext cx="5758" cy="1858"/>
              <a:chOff x="0" y="0"/>
              <a:chExt cx="5758" cy="1858"/>
            </a:xfrm>
          </p:grpSpPr>
          <p:sp>
            <p:nvSpPr>
              <p:cNvPr id="24616" name="任意多边形 19495"/>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24617" name="任意多边形 19496"/>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en-US" sz="100"/>
              </a:p>
            </p:txBody>
          </p:sp>
        </p:grpSp>
      </p:grpSp>
      <p:sp>
        <p:nvSpPr>
          <p:cNvPr id="19498" name="标题 19497"/>
          <p:cNvSpPr>
            <a:spLocks noGrp="1"/>
          </p:cNvSpPr>
          <p:nvPr>
            <p:ph type="ctrTitle" sz="quarter"/>
          </p:nvPr>
        </p:nvSpPr>
        <p:spPr>
          <a:xfrm>
            <a:off x="457200" y="1200360"/>
            <a:ext cx="8229600" cy="1371840"/>
          </a:xfrm>
          <a:prstGeom prst="rect">
            <a:avLst/>
          </a:prstGeom>
          <a:noFill/>
          <a:ln w="9525">
            <a:noFill/>
          </a:ln>
        </p:spPr>
        <p:txBody>
          <a:bodyPr anchor="ctr"/>
          <a:lstStyle>
            <a:lvl1pPr lvl="0">
              <a:defRPr sz="3600" kern="1200"/>
            </a:lvl1pPr>
          </a:lstStyle>
          <a:p>
            <a:pPr lvl="0" fontAlgn="base"/>
            <a:r>
              <a:rPr lang="zh-CN" altLang="en-US" strike="noStrike" noProof="1"/>
              <a:t>单击此处编辑母版标题样式</a:t>
            </a:r>
            <a:endParaRPr lang="zh-CN" altLang="en-US" strike="noStrike" noProof="1"/>
          </a:p>
        </p:txBody>
      </p:sp>
      <p:sp>
        <p:nvSpPr>
          <p:cNvPr id="19499" name="副标题 19498"/>
          <p:cNvSpPr>
            <a:spLocks noGrp="1"/>
          </p:cNvSpPr>
          <p:nvPr>
            <p:ph type="subTitle" sz="quarter" idx="1"/>
          </p:nvPr>
        </p:nvSpPr>
        <p:spPr>
          <a:xfrm>
            <a:off x="1371600" y="2915160"/>
            <a:ext cx="6400800" cy="1314680"/>
          </a:xfrm>
          <a:prstGeom prst="rect">
            <a:avLst/>
          </a:prstGeom>
          <a:noFill/>
          <a:ln w="9525">
            <a:noFill/>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19500" name="日期占位符 19499"/>
          <p:cNvSpPr>
            <a:spLocks noGrp="1"/>
          </p:cNvSpPr>
          <p:nvPr>
            <p:ph type="dt" sz="quarter" idx="2"/>
          </p:nvPr>
        </p:nvSpPr>
        <p:spPr>
          <a:xfrm>
            <a:off x="457200" y="4683547"/>
            <a:ext cx="2133600" cy="342960"/>
          </a:xfrm>
          <a:prstGeom prst="rect">
            <a:avLst/>
          </a:prstGeom>
          <a:noFill/>
          <a:ln w="9525">
            <a:noFill/>
          </a:ln>
        </p:spPr>
        <p:txBody>
          <a:bodyPr anchor="b"/>
          <a:p>
            <a:pPr fontAlgn="base"/>
            <a:endParaRPr lang="zh-CN" altLang="en-US" strike="noStrike" noProof="1" dirty="0"/>
          </a:p>
        </p:txBody>
      </p:sp>
      <p:sp>
        <p:nvSpPr>
          <p:cNvPr id="19501" name="页脚占位符 19500"/>
          <p:cNvSpPr>
            <a:spLocks noGrp="1"/>
          </p:cNvSpPr>
          <p:nvPr>
            <p:ph type="ftr" sz="quarter" idx="3"/>
          </p:nvPr>
        </p:nvSpPr>
        <p:spPr>
          <a:xfrm>
            <a:off x="3124200" y="4687120"/>
            <a:ext cx="2895600" cy="342960"/>
          </a:xfrm>
          <a:prstGeom prst="rect">
            <a:avLst/>
          </a:prstGeom>
          <a:noFill/>
          <a:ln w="9525">
            <a:noFill/>
          </a:ln>
        </p:spPr>
        <p:txBody>
          <a:bodyPr anchor="b"/>
          <a:p>
            <a:pPr fontAlgn="base"/>
            <a:endParaRPr lang="zh-CN" altLang="en-US" strike="noStrike" noProof="1" dirty="0"/>
          </a:p>
        </p:txBody>
      </p:sp>
      <p:sp>
        <p:nvSpPr>
          <p:cNvPr id="19502" name="灯片编号占位符 19501"/>
          <p:cNvSpPr>
            <a:spLocks noGrp="1"/>
          </p:cNvSpPr>
          <p:nvPr>
            <p:ph type="sldNum" sz="quarter" idx="4"/>
          </p:nvPr>
        </p:nvSpPr>
        <p:spPr>
          <a:xfrm>
            <a:off x="6553200" y="4683547"/>
            <a:ext cx="2133600" cy="342960"/>
          </a:xfrm>
          <a:prstGeom prst="rect">
            <a:avLst/>
          </a:prstGeom>
          <a:noFill/>
          <a:ln w="9525">
            <a:noFill/>
          </a:ln>
        </p:spPr>
        <p:txBody>
          <a:bodyPr anchor="b"/>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endParaRPr lang="zh-CN" altLang="en-US" strike="noStrike" noProof="1" dirty="0"/>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endParaRPr lang="zh-CN" altLang="en-US" strike="noStrike" noProof="1" dirty="0"/>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endParaRPr lang="zh-CN" altLang="en-US" strike="noStrike" noProof="1" dirty="0"/>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endParaRPr lang="zh-CN" altLang="en-US" strike="noStrike" noProof="1" dirty="0"/>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endParaRPr lang="zh-CN" altLang="en-US" strike="noStrike" noProof="1" dirty="0"/>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endParaRPr lang="zh-CN" altLang="en-US" strike="noStrike" noProof="1" dirty="0"/>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endParaRPr lang="zh-CN" altLang="en-US" strike="noStrike" noProof="1" dirty="0"/>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25602" name="组合 22529"/>
          <p:cNvGrpSpPr/>
          <p:nvPr/>
        </p:nvGrpSpPr>
        <p:grpSpPr>
          <a:xfrm>
            <a:off x="0" y="0"/>
            <a:ext cx="9144000" cy="5143209"/>
            <a:chOff x="0" y="0"/>
            <a:chExt cx="5760" cy="4319"/>
          </a:xfrm>
        </p:grpSpPr>
        <p:sp>
          <p:nvSpPr>
            <p:cNvPr id="25603" name="任意多边形 22530"/>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en-US" sz="100"/>
            </a:p>
          </p:txBody>
        </p:sp>
        <p:sp>
          <p:nvSpPr>
            <p:cNvPr id="25604" name="任意多边形 22531"/>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25605" name="任意多边形 22532"/>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en-US" sz="100"/>
            </a:p>
          </p:txBody>
        </p:sp>
        <p:sp>
          <p:nvSpPr>
            <p:cNvPr id="25606" name="任意多边形 22533"/>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25607" name="任意多边形 22534"/>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en-US" sz="100"/>
            </a:p>
          </p:txBody>
        </p:sp>
        <p:sp>
          <p:nvSpPr>
            <p:cNvPr id="25608" name="任意多边形 22535"/>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en-US" sz="100"/>
            </a:p>
          </p:txBody>
        </p:sp>
        <p:sp>
          <p:nvSpPr>
            <p:cNvPr id="25609" name="任意多边形 22536"/>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en-US" sz="100"/>
            </a:p>
          </p:txBody>
        </p:sp>
        <p:sp>
          <p:nvSpPr>
            <p:cNvPr id="25610" name="任意多边形 22537"/>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25611" name="任意多边形 22538"/>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en-US" sz="100"/>
            </a:p>
          </p:txBody>
        </p:sp>
        <p:sp>
          <p:nvSpPr>
            <p:cNvPr id="25612" name="任意多边形 22539"/>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en-US" sz="100"/>
            </a:p>
          </p:txBody>
        </p:sp>
        <p:sp>
          <p:nvSpPr>
            <p:cNvPr id="25613" name="任意多边形 22540"/>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en-US" sz="100"/>
            </a:p>
          </p:txBody>
        </p:sp>
        <p:sp>
          <p:nvSpPr>
            <p:cNvPr id="25614" name="任意多边形 22541"/>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en-US" sz="100"/>
            </a:p>
          </p:txBody>
        </p:sp>
        <p:sp>
          <p:nvSpPr>
            <p:cNvPr id="25615" name="任意多边形 22542"/>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25616" name="任意多边形 22543"/>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en-US" sz="100"/>
            </a:p>
          </p:txBody>
        </p:sp>
        <p:sp>
          <p:nvSpPr>
            <p:cNvPr id="25617" name="任意多边形 22544"/>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en-US" sz="100"/>
            </a:p>
          </p:txBody>
        </p:sp>
        <p:sp>
          <p:nvSpPr>
            <p:cNvPr id="25618" name="任意多边形 22545"/>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en-US" sz="100"/>
            </a:p>
          </p:txBody>
        </p:sp>
        <p:sp>
          <p:nvSpPr>
            <p:cNvPr id="25619" name="任意多边形 22546"/>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en-US" sz="100"/>
            </a:p>
          </p:txBody>
        </p:sp>
        <p:sp>
          <p:nvSpPr>
            <p:cNvPr id="25620" name="任意多边形 22547"/>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en-US" sz="100"/>
            </a:p>
          </p:txBody>
        </p:sp>
        <p:sp>
          <p:nvSpPr>
            <p:cNvPr id="25621" name="任意多边形 22548"/>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en-US" sz="100"/>
            </a:p>
          </p:txBody>
        </p:sp>
        <p:sp>
          <p:nvSpPr>
            <p:cNvPr id="25622" name="任意多边形 22549"/>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en-US" sz="100"/>
            </a:p>
          </p:txBody>
        </p:sp>
        <p:sp>
          <p:nvSpPr>
            <p:cNvPr id="25623" name="任意多边形 22550"/>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25624" name="任意多边形 22551"/>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en-US" sz="100"/>
            </a:p>
          </p:txBody>
        </p:sp>
        <p:sp>
          <p:nvSpPr>
            <p:cNvPr id="25625" name="任意多边形 22552"/>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en-US" sz="100"/>
            </a:p>
          </p:txBody>
        </p:sp>
        <p:sp>
          <p:nvSpPr>
            <p:cNvPr id="25626" name="任意多边形 22553"/>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en-US" sz="100"/>
            </a:p>
          </p:txBody>
        </p:sp>
        <p:sp>
          <p:nvSpPr>
            <p:cNvPr id="25627" name="任意多边形 22554"/>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en-US" sz="100"/>
            </a:p>
          </p:txBody>
        </p:sp>
        <p:sp>
          <p:nvSpPr>
            <p:cNvPr id="25628" name="任意多边形 22555"/>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en-US" sz="100"/>
            </a:p>
          </p:txBody>
        </p:sp>
        <p:sp>
          <p:nvSpPr>
            <p:cNvPr id="25629" name="任意多边形 22556"/>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en-US" sz="100"/>
            </a:p>
          </p:txBody>
        </p:sp>
        <p:sp>
          <p:nvSpPr>
            <p:cNvPr id="25630" name="任意多边形 22557"/>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en-US" sz="100"/>
            </a:p>
          </p:txBody>
        </p:sp>
        <p:sp>
          <p:nvSpPr>
            <p:cNvPr id="25631" name="任意多边形 22558"/>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25632" name="任意多边形 22559"/>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en-US" sz="100"/>
            </a:p>
          </p:txBody>
        </p:sp>
        <p:sp>
          <p:nvSpPr>
            <p:cNvPr id="25633" name="任意多边形 22560"/>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en-US" sz="100"/>
            </a:p>
          </p:txBody>
        </p:sp>
        <p:sp>
          <p:nvSpPr>
            <p:cNvPr id="25634" name="任意多边形 22561"/>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en-US" sz="100"/>
            </a:p>
          </p:txBody>
        </p:sp>
        <p:sp>
          <p:nvSpPr>
            <p:cNvPr id="25635" name="任意多边形 22562"/>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25636" name="任意多边形 22563"/>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en-US" sz="100"/>
            </a:p>
          </p:txBody>
        </p:sp>
        <p:sp>
          <p:nvSpPr>
            <p:cNvPr id="25637" name="任意多边形 22564"/>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en-US" sz="100"/>
            </a:p>
          </p:txBody>
        </p:sp>
        <p:sp>
          <p:nvSpPr>
            <p:cNvPr id="25638" name="任意多边形 22565"/>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en-US" sz="100"/>
            </a:p>
          </p:txBody>
        </p:sp>
        <p:grpSp>
          <p:nvGrpSpPr>
            <p:cNvPr id="25639" name="组合 22566"/>
            <p:cNvGrpSpPr/>
            <p:nvPr userDrawn="1"/>
          </p:nvGrpSpPr>
          <p:grpSpPr>
            <a:xfrm>
              <a:off x="0" y="1632"/>
              <a:ext cx="5758" cy="1858"/>
              <a:chOff x="0" y="0"/>
              <a:chExt cx="5758" cy="1858"/>
            </a:xfrm>
          </p:grpSpPr>
          <p:sp>
            <p:nvSpPr>
              <p:cNvPr id="25640" name="任意多边形 22567"/>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25641" name="任意多边形 22568"/>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en-US" sz="100"/>
              </a:p>
            </p:txBody>
          </p:sp>
        </p:grpSp>
      </p:grpSp>
      <p:sp>
        <p:nvSpPr>
          <p:cNvPr id="22570" name="标题 22569"/>
          <p:cNvSpPr>
            <a:spLocks noGrp="1"/>
          </p:cNvSpPr>
          <p:nvPr>
            <p:ph type="ctrTitle" sz="quarter"/>
          </p:nvPr>
        </p:nvSpPr>
        <p:spPr>
          <a:xfrm>
            <a:off x="457200" y="1200360"/>
            <a:ext cx="8229600" cy="1371840"/>
          </a:xfrm>
          <a:prstGeom prst="rect">
            <a:avLst/>
          </a:prstGeom>
          <a:noFill/>
          <a:ln w="9525">
            <a:noFill/>
          </a:ln>
        </p:spPr>
        <p:txBody>
          <a:bodyPr anchor="ctr"/>
          <a:lstStyle>
            <a:lvl1pPr lvl="0">
              <a:defRPr sz="3600" kern="1200"/>
            </a:lvl1pPr>
          </a:lstStyle>
          <a:p>
            <a:pPr lvl="0" fontAlgn="base"/>
            <a:r>
              <a:rPr lang="zh-CN" altLang="en-US" strike="noStrike" noProof="1"/>
              <a:t>单击此处编辑母版标题样式</a:t>
            </a:r>
            <a:endParaRPr lang="zh-CN" altLang="en-US" strike="noStrike" noProof="1"/>
          </a:p>
        </p:txBody>
      </p:sp>
      <p:sp>
        <p:nvSpPr>
          <p:cNvPr id="22571" name="副标题 22570"/>
          <p:cNvSpPr>
            <a:spLocks noGrp="1"/>
          </p:cNvSpPr>
          <p:nvPr>
            <p:ph type="subTitle" sz="quarter" idx="1"/>
          </p:nvPr>
        </p:nvSpPr>
        <p:spPr>
          <a:xfrm>
            <a:off x="1371600" y="2915160"/>
            <a:ext cx="6400800" cy="1314680"/>
          </a:xfrm>
          <a:prstGeom prst="rect">
            <a:avLst/>
          </a:prstGeom>
          <a:noFill/>
          <a:ln w="9525">
            <a:noFill/>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22572" name="日期占位符 22571"/>
          <p:cNvSpPr>
            <a:spLocks noGrp="1"/>
          </p:cNvSpPr>
          <p:nvPr>
            <p:ph type="dt" sz="quarter" idx="2"/>
          </p:nvPr>
        </p:nvSpPr>
        <p:spPr>
          <a:xfrm>
            <a:off x="457200" y="4683547"/>
            <a:ext cx="2133600" cy="342960"/>
          </a:xfrm>
          <a:prstGeom prst="rect">
            <a:avLst/>
          </a:prstGeom>
          <a:noFill/>
          <a:ln w="9525">
            <a:noFill/>
          </a:ln>
        </p:spPr>
        <p:txBody>
          <a:bodyPr anchor="b"/>
          <a:p>
            <a:pPr fontAlgn="base"/>
            <a:endParaRPr lang="zh-CN" altLang="en-US" strike="noStrike" noProof="1" dirty="0"/>
          </a:p>
        </p:txBody>
      </p:sp>
      <p:sp>
        <p:nvSpPr>
          <p:cNvPr id="22573" name="页脚占位符 22572"/>
          <p:cNvSpPr>
            <a:spLocks noGrp="1"/>
          </p:cNvSpPr>
          <p:nvPr>
            <p:ph type="ftr" sz="quarter" idx="3"/>
          </p:nvPr>
        </p:nvSpPr>
        <p:spPr>
          <a:xfrm>
            <a:off x="3124200" y="4687120"/>
            <a:ext cx="2895600" cy="342960"/>
          </a:xfrm>
          <a:prstGeom prst="rect">
            <a:avLst/>
          </a:prstGeom>
          <a:noFill/>
          <a:ln w="9525">
            <a:noFill/>
          </a:ln>
        </p:spPr>
        <p:txBody>
          <a:bodyPr anchor="b"/>
          <a:p>
            <a:pPr fontAlgn="base"/>
            <a:endParaRPr lang="zh-CN" altLang="en-US" strike="noStrike" noProof="1" dirty="0"/>
          </a:p>
        </p:txBody>
      </p:sp>
      <p:sp>
        <p:nvSpPr>
          <p:cNvPr id="22574" name="灯片编号占位符 22573"/>
          <p:cNvSpPr>
            <a:spLocks noGrp="1"/>
          </p:cNvSpPr>
          <p:nvPr>
            <p:ph type="sldNum" sz="quarter" idx="4"/>
          </p:nvPr>
        </p:nvSpPr>
        <p:spPr>
          <a:xfrm>
            <a:off x="6553200" y="4683547"/>
            <a:ext cx="2133600" cy="342960"/>
          </a:xfrm>
          <a:prstGeom prst="rect">
            <a:avLst/>
          </a:prstGeom>
          <a:noFill/>
          <a:ln w="9525">
            <a:noFill/>
          </a:ln>
        </p:spPr>
        <p:txBody>
          <a:bodyPr anchor="b"/>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endParaRPr lang="zh-CN" altLang="en-US" strike="noStrike" noProof="1" dirty="0"/>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endParaRPr lang="zh-CN" altLang="en-US" strike="noStrike" noProof="1" dirty="0"/>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endParaRPr lang="zh-CN" altLang="en-US" strike="noStrike" noProof="1" dirty="0"/>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endParaRPr lang="zh-CN" altLang="en-US" strike="noStrike" noProof="1" dirty="0"/>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6626" name="组合 24577"/>
          <p:cNvGrpSpPr/>
          <p:nvPr/>
        </p:nvGrpSpPr>
        <p:grpSpPr>
          <a:xfrm>
            <a:off x="0" y="0"/>
            <a:ext cx="9140825" cy="5138446"/>
            <a:chOff x="0" y="0"/>
            <a:chExt cx="5758" cy="4315"/>
          </a:xfrm>
        </p:grpSpPr>
        <p:grpSp>
          <p:nvGrpSpPr>
            <p:cNvPr id="26627" name="组合 24578"/>
            <p:cNvGrpSpPr/>
            <p:nvPr userDrawn="1"/>
          </p:nvGrpSpPr>
          <p:grpSpPr>
            <a:xfrm>
              <a:off x="1728" y="2230"/>
              <a:ext cx="4027" cy="2085"/>
              <a:chOff x="0" y="0"/>
              <a:chExt cx="4027" cy="2085"/>
            </a:xfrm>
          </p:grpSpPr>
          <p:sp>
            <p:nvSpPr>
              <p:cNvPr id="26628" name="任意多边形 24579"/>
              <p:cNvSpPr/>
              <p:nvPr/>
            </p:nvSpPr>
            <p:spPr>
              <a:xfrm>
                <a:off x="0" y="414"/>
                <a:ext cx="2882" cy="1671"/>
              </a:xfrm>
              <a:custGeom>
                <a:avLst/>
                <a:gdLst/>
                <a:ahLst/>
                <a:cxnLst/>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p>
                <a:endParaRPr lang="en-US" sz="100"/>
              </a:p>
            </p:txBody>
          </p:sp>
          <p:sp>
            <p:nvSpPr>
              <p:cNvPr id="26629" name="任意多边形 24580"/>
              <p:cNvSpPr/>
              <p:nvPr/>
            </p:nvSpPr>
            <p:spPr>
              <a:xfrm>
                <a:off x="2442" y="441"/>
                <a:ext cx="1259" cy="811"/>
              </a:xfrm>
              <a:custGeom>
                <a:avLst/>
                <a:gdLst/>
                <a:ahLst/>
                <a:cxnLst/>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p>
                <a:endParaRPr lang="en-US" sz="100"/>
              </a:p>
            </p:txBody>
          </p:sp>
          <p:sp>
            <p:nvSpPr>
              <p:cNvPr id="26630" name="任意多边形 24581"/>
              <p:cNvSpPr/>
              <p:nvPr/>
            </p:nvSpPr>
            <p:spPr>
              <a:xfrm>
                <a:off x="1172" y="1116"/>
                <a:ext cx="2849" cy="969"/>
              </a:xfrm>
              <a:custGeom>
                <a:avLst/>
                <a:gdLst/>
                <a:ahLst/>
                <a:cxnLst/>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p>
                <a:endParaRPr lang="en-US" sz="100"/>
              </a:p>
            </p:txBody>
          </p:sp>
          <p:sp>
            <p:nvSpPr>
              <p:cNvPr id="26631" name="任意多边形 24582"/>
              <p:cNvSpPr/>
              <p:nvPr/>
            </p:nvSpPr>
            <p:spPr>
              <a:xfrm>
                <a:off x="1020" y="0"/>
                <a:ext cx="3007" cy="2085"/>
              </a:xfrm>
              <a:custGeom>
                <a:avLst/>
                <a:gdLst/>
                <a:ahLst/>
                <a:cxnLst/>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p>
                <a:endParaRPr lang="en-US" sz="100"/>
              </a:p>
            </p:txBody>
          </p:sp>
          <p:sp>
            <p:nvSpPr>
              <p:cNvPr id="26632" name="任意多边形 24583"/>
              <p:cNvSpPr/>
              <p:nvPr/>
            </p:nvSpPr>
            <p:spPr>
              <a:xfrm>
                <a:off x="2773" y="87"/>
                <a:ext cx="1248" cy="539"/>
              </a:xfrm>
              <a:custGeom>
                <a:avLst/>
                <a:gdLst/>
                <a:ahLst/>
                <a:cxnLst/>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p>
                <a:endParaRPr lang="en-US" sz="100"/>
              </a:p>
            </p:txBody>
          </p:sp>
        </p:grpSp>
        <p:sp>
          <p:nvSpPr>
            <p:cNvPr id="26633" name="任意多边形 24584"/>
            <p:cNvSpPr/>
            <p:nvPr/>
          </p:nvSpPr>
          <p:spPr>
            <a:xfrm>
              <a:off x="3322" y="1341"/>
              <a:ext cx="1825" cy="1537"/>
            </a:xfrm>
            <a:custGeom>
              <a:avLst/>
              <a:gdLst/>
              <a:ahLst/>
              <a:cxnLst/>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p>
              <a:endParaRPr lang="en-US" sz="100"/>
            </a:p>
          </p:txBody>
        </p:sp>
        <p:sp>
          <p:nvSpPr>
            <p:cNvPr id="26634" name="任意多边形 24585"/>
            <p:cNvSpPr/>
            <p:nvPr/>
          </p:nvSpPr>
          <p:spPr>
            <a:xfrm>
              <a:off x="0" y="0"/>
              <a:ext cx="5758" cy="1776"/>
            </a:xfrm>
            <a:custGeom>
              <a:avLst/>
              <a:gdLst/>
              <a:ahLst/>
              <a:cxnLst/>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p>
              <a:endParaRPr lang="en-US" sz="100"/>
            </a:p>
          </p:txBody>
        </p:sp>
      </p:grpSp>
      <p:sp>
        <p:nvSpPr>
          <p:cNvPr id="24587" name="标题 24586"/>
          <p:cNvSpPr>
            <a:spLocks noGrp="1"/>
          </p:cNvSpPr>
          <p:nvPr>
            <p:ph type="ctrTitle" sz="quarter"/>
          </p:nvPr>
        </p:nvSpPr>
        <p:spPr>
          <a:xfrm>
            <a:off x="685800" y="1302772"/>
            <a:ext cx="7772400" cy="1440908"/>
          </a:xfrm>
          <a:prstGeom prst="rect">
            <a:avLst/>
          </a:prstGeom>
          <a:noFill/>
          <a:ln w="9525">
            <a:noFill/>
          </a:ln>
        </p:spPr>
        <p:txBody>
          <a:bodyPr anchor="ctr"/>
          <a:lstStyle>
            <a:lvl1pPr lvl="0">
              <a:defRPr sz="4500" kern="1200"/>
            </a:lvl1pPr>
          </a:lstStyle>
          <a:p>
            <a:pPr lvl="0" fontAlgn="base"/>
            <a:r>
              <a:rPr lang="zh-CN" altLang="en-US" strike="noStrike" noProof="1"/>
              <a:t>单击此处编辑母版标题样式</a:t>
            </a:r>
            <a:endParaRPr lang="zh-CN" altLang="en-US" strike="noStrike" noProof="1"/>
          </a:p>
        </p:txBody>
      </p:sp>
      <p:sp>
        <p:nvSpPr>
          <p:cNvPr id="24588" name="副标题 24587"/>
          <p:cNvSpPr>
            <a:spLocks noGrp="1"/>
          </p:cNvSpPr>
          <p:nvPr>
            <p:ph type="subTitle" sz="quarter" idx="1"/>
          </p:nvPr>
        </p:nvSpPr>
        <p:spPr>
          <a:xfrm>
            <a:off x="1371600" y="2915160"/>
            <a:ext cx="6400800" cy="1314680"/>
          </a:xfrm>
          <a:prstGeom prst="rect">
            <a:avLst/>
          </a:prstGeom>
          <a:noFill/>
          <a:ln w="9525">
            <a:noFill/>
          </a:ln>
        </p:spPr>
        <p:txBody>
          <a:bodyPr anchor="t"/>
          <a:lstStyle>
            <a:lvl1pPr marL="0" lvl="0" indent="0" algn="ctr">
              <a:buNone/>
              <a:defRPr kern="1200"/>
            </a:lvl1pPr>
            <a:lvl2pPr marL="342900" lvl="1" indent="-342900" algn="ctr">
              <a:buNone/>
              <a:defRPr kern="1200"/>
            </a:lvl2pPr>
            <a:lvl3pPr marL="685800" lvl="2" indent="-685800" algn="ctr">
              <a:buNone/>
              <a:defRPr kern="1200"/>
            </a:lvl3pPr>
            <a:lvl4pPr marL="1028700" lvl="3" indent="-1028700" algn="ctr">
              <a:buNone/>
              <a:defRPr kern="1200"/>
            </a:lvl4pPr>
            <a:lvl5pPr marL="1371600" lvl="4" indent="-1371600" algn="ctr">
              <a:buNone/>
              <a:defRPr kern="1200"/>
            </a:lvl5pPr>
          </a:lstStyle>
          <a:p>
            <a:pPr lvl="0" fontAlgn="base"/>
            <a:r>
              <a:rPr lang="zh-CN" altLang="en-US" strike="noStrike" noProof="1"/>
              <a:t>单击此处编辑母版副标题样式</a:t>
            </a:r>
            <a:endParaRPr lang="zh-CN" altLang="en-US" strike="noStrike" noProof="1"/>
          </a:p>
        </p:txBody>
      </p:sp>
      <p:sp>
        <p:nvSpPr>
          <p:cNvPr id="24589" name="日期占位符 24588"/>
          <p:cNvSpPr>
            <a:spLocks noGrp="1"/>
          </p:cNvSpPr>
          <p:nvPr>
            <p:ph type="dt" sz="quarter" idx="2"/>
          </p:nvPr>
        </p:nvSpPr>
        <p:spPr>
          <a:xfrm>
            <a:off x="457200" y="4687120"/>
            <a:ext cx="2133600" cy="357250"/>
          </a:xfrm>
          <a:prstGeom prst="rect">
            <a:avLst/>
          </a:prstGeom>
          <a:noFill/>
          <a:ln w="9525">
            <a:noFill/>
          </a:ln>
        </p:spPr>
        <p:txBody>
          <a:bodyPr anchor="b"/>
          <a:p>
            <a:pPr fontAlgn="base"/>
            <a:endParaRPr lang="zh-CN" altLang="en-US" strike="noStrike" noProof="1" dirty="0"/>
          </a:p>
        </p:txBody>
      </p:sp>
      <p:sp>
        <p:nvSpPr>
          <p:cNvPr id="24590" name="页脚占位符 24589"/>
          <p:cNvSpPr>
            <a:spLocks noGrp="1"/>
          </p:cNvSpPr>
          <p:nvPr>
            <p:ph type="ftr" sz="quarter" idx="3"/>
          </p:nvPr>
        </p:nvSpPr>
        <p:spPr>
          <a:xfrm>
            <a:off x="3124200" y="4689501"/>
            <a:ext cx="2895600" cy="357250"/>
          </a:xfrm>
          <a:prstGeom prst="rect">
            <a:avLst/>
          </a:prstGeom>
          <a:noFill/>
          <a:ln w="9525">
            <a:noFill/>
          </a:ln>
        </p:spPr>
        <p:txBody>
          <a:bodyPr anchor="b"/>
          <a:p>
            <a:pPr fontAlgn="base"/>
            <a:endParaRPr lang="zh-CN" altLang="en-US" strike="noStrike" noProof="1" dirty="0"/>
          </a:p>
        </p:txBody>
      </p:sp>
      <p:sp>
        <p:nvSpPr>
          <p:cNvPr id="24591" name="灯片编号占位符 24590"/>
          <p:cNvSpPr>
            <a:spLocks noGrp="1"/>
          </p:cNvSpPr>
          <p:nvPr>
            <p:ph type="sldNum" sz="quarter" idx="4"/>
          </p:nvPr>
        </p:nvSpPr>
        <p:spPr>
          <a:xfrm>
            <a:off x="6553200" y="4691883"/>
            <a:ext cx="2133600" cy="357250"/>
          </a:xfrm>
          <a:prstGeom prst="rect">
            <a:avLst/>
          </a:prstGeom>
          <a:noFill/>
          <a:ln w="9525">
            <a:noFill/>
          </a:ln>
        </p:spPr>
        <p:txBody>
          <a:bodyPr anchor="b"/>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19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Slide Number Placeholder 4"/>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Slide Number Placeholder 4"/>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Slide Number Placeholder 5"/>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7" name="Footer Placeholder 6"/>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endParaRPr lang="zh-CN" altLang="en-US" strike="noStrike" noProof="1" dirty="0"/>
          </a:p>
        </p:txBody>
      </p:sp>
      <p:sp>
        <p:nvSpPr>
          <p:cNvPr id="8" name="Slide Number Placeholder 7"/>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9" name="Footer Placeholder 8"/>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endParaRPr lang="zh-CN" altLang="en-US" strike="noStrike" noProof="1" dirty="0"/>
          </a:p>
        </p:txBody>
      </p:sp>
      <p:sp>
        <p:nvSpPr>
          <p:cNvPr id="4" name="Slide Number Placeholder 3"/>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endParaRPr lang="zh-CN" altLang="en-US" strike="noStrike" noProof="1" dirty="0"/>
          </a:p>
        </p:txBody>
      </p:sp>
      <p:sp>
        <p:nvSpPr>
          <p:cNvPr id="3" name="Slide Number Placeholder 2"/>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Footer Placeholder 3"/>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Slide Number Placeholder 5"/>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7" name="Footer Placeholder 6"/>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274638"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44450" y="929736"/>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pic>
        <p:nvPicPr>
          <p:cNvPr id="20484" name="图片 3" descr="qrcode_for_gh_6f2df669dea9_1280"/>
          <p:cNvPicPr>
            <a:picLocks noChangeAspect="1"/>
          </p:cNvPicPr>
          <p:nvPr userDrawn="1"/>
        </p:nvPicPr>
        <p:blipFill>
          <a:blip r:embed="rId2"/>
          <a:stretch>
            <a:fillRect/>
          </a:stretch>
        </p:blipFill>
        <p:spPr>
          <a:xfrm>
            <a:off x="8026400" y="4178935"/>
            <a:ext cx="1105535" cy="952500"/>
          </a:xfrm>
          <a:prstGeom prst="rect">
            <a:avLst/>
          </a:prstGeom>
          <a:noFill/>
          <a:ln w="9525">
            <a:noFill/>
          </a:ln>
        </p:spPr>
      </p:pic>
      <p:sp>
        <p:nvSpPr>
          <p:cNvPr id="2" name="标题 1"/>
          <p:cNvSpPr>
            <a:spLocks noGrp="1"/>
          </p:cNvSpPr>
          <p:nvPr>
            <p:ph type="title"/>
          </p:nvPr>
        </p:nvSpPr>
        <p:spPr>
          <a:xfrm>
            <a:off x="-1270" y="1429"/>
            <a:ext cx="9133205" cy="912655"/>
          </a:xfrm>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p:spPr>
        <p:txBody>
          <a:bodyPr/>
          <a:lstStyle>
            <a:lvl1pPr algn="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buFont typeface="Wingdings" panose="05000000000000000000" charset="0"/>
              <a:buChar char="§"/>
              <a:defRPr/>
            </a:lvl1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ln>
        </p:spPr>
        <p:txBody>
          <a:bodyPr/>
          <a:p>
            <a:pPr lvl="0" fontAlgn="base"/>
            <a:endParaRPr lang="zh-CN" altLang="en-US" strike="noStrike" noProof="1" dirty="0"/>
          </a:p>
        </p:txBody>
      </p:sp>
      <p:sp>
        <p:nvSpPr>
          <p:cNvPr id="5" name="Footer Placeholder 4"/>
          <p:cNvSpPr>
            <a:spLocks noGrp="1"/>
          </p:cNvSpPr>
          <p:nvPr>
            <p:ph type="ftr" sz="quarter" idx="11"/>
          </p:nvPr>
        </p:nvSpPr>
        <p:spPr>
          <a:xfrm>
            <a:off x="3124200" y="4684738"/>
            <a:ext cx="2895600" cy="357250"/>
          </a:xfrm>
          <a:prstGeom prst="rect">
            <a:avLst/>
          </a:prstGeom>
          <a:noFill/>
          <a:ln w="9525">
            <a:noFill/>
          </a:ln>
        </p:spPr>
        <p:txBody>
          <a:bodyPr/>
          <a:p>
            <a:pPr lvl="0" fontAlgn="base"/>
            <a:endParaRPr lang="zh-CN" altLang="en-US" strike="noStrike" noProof="1" dirty="0"/>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ln>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endParaRPr lang="zh-CN" altLang="en-US" strike="noStrike" noProof="1" dirty="0"/>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Slide Number Placeholder 5"/>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7" name="Footer Placeholder 6"/>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Slide Number Placeholder 4"/>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Slide Number Placeholder 4"/>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Footer Placeholder 5"/>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21506" name="组合 4097"/>
          <p:cNvGrpSpPr/>
          <p:nvPr/>
        </p:nvGrpSpPr>
        <p:grpSpPr>
          <a:xfrm>
            <a:off x="0" y="0"/>
            <a:ext cx="9144000" cy="5143209"/>
            <a:chOff x="0" y="0"/>
            <a:chExt cx="5760" cy="4319"/>
          </a:xfrm>
        </p:grpSpPr>
        <p:sp>
          <p:nvSpPr>
            <p:cNvPr id="21507" name="任意多边形 4098"/>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en-US" sz="100"/>
            </a:p>
          </p:txBody>
        </p:sp>
        <p:sp>
          <p:nvSpPr>
            <p:cNvPr id="21508" name="任意多边形 4099"/>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21509" name="任意多边形 4100"/>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en-US" sz="100"/>
            </a:p>
          </p:txBody>
        </p:sp>
        <p:sp>
          <p:nvSpPr>
            <p:cNvPr id="21510" name="任意多边形 4101"/>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21511" name="任意多边形 4102"/>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en-US" sz="100"/>
            </a:p>
          </p:txBody>
        </p:sp>
        <p:sp>
          <p:nvSpPr>
            <p:cNvPr id="21512" name="任意多边形 4103"/>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en-US" sz="100"/>
            </a:p>
          </p:txBody>
        </p:sp>
        <p:sp>
          <p:nvSpPr>
            <p:cNvPr id="21513" name="任意多边形 4104"/>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en-US" sz="100"/>
            </a:p>
          </p:txBody>
        </p:sp>
        <p:sp>
          <p:nvSpPr>
            <p:cNvPr id="21514" name="任意多边形 4105"/>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21515" name="任意多边形 4106"/>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en-US" sz="100"/>
            </a:p>
          </p:txBody>
        </p:sp>
        <p:sp>
          <p:nvSpPr>
            <p:cNvPr id="21516" name="任意多边形 4107"/>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en-US" sz="100"/>
            </a:p>
          </p:txBody>
        </p:sp>
        <p:sp>
          <p:nvSpPr>
            <p:cNvPr id="21517" name="任意多边形 4108"/>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en-US" sz="100"/>
            </a:p>
          </p:txBody>
        </p:sp>
        <p:sp>
          <p:nvSpPr>
            <p:cNvPr id="21518" name="任意多边形 4109"/>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en-US" sz="100"/>
            </a:p>
          </p:txBody>
        </p:sp>
        <p:sp>
          <p:nvSpPr>
            <p:cNvPr id="21519" name="任意多边形 4110"/>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21520" name="任意多边形 4111"/>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en-US" sz="100"/>
            </a:p>
          </p:txBody>
        </p:sp>
        <p:sp>
          <p:nvSpPr>
            <p:cNvPr id="21521" name="任意多边形 4112"/>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en-US" sz="100"/>
            </a:p>
          </p:txBody>
        </p:sp>
        <p:sp>
          <p:nvSpPr>
            <p:cNvPr id="21522" name="任意多边形 4113"/>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en-US" sz="100"/>
            </a:p>
          </p:txBody>
        </p:sp>
        <p:sp>
          <p:nvSpPr>
            <p:cNvPr id="21523" name="任意多边形 4114"/>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en-US" sz="100"/>
            </a:p>
          </p:txBody>
        </p:sp>
        <p:sp>
          <p:nvSpPr>
            <p:cNvPr id="21524" name="任意多边形 4115"/>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en-US" sz="100"/>
            </a:p>
          </p:txBody>
        </p:sp>
        <p:sp>
          <p:nvSpPr>
            <p:cNvPr id="21525" name="任意多边形 4116"/>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en-US" sz="100"/>
            </a:p>
          </p:txBody>
        </p:sp>
        <p:sp>
          <p:nvSpPr>
            <p:cNvPr id="21526" name="任意多边形 4117"/>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en-US" sz="100"/>
            </a:p>
          </p:txBody>
        </p:sp>
        <p:sp>
          <p:nvSpPr>
            <p:cNvPr id="21527" name="任意多边形 4118"/>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21528" name="任意多边形 4119"/>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en-US" sz="100"/>
            </a:p>
          </p:txBody>
        </p:sp>
        <p:sp>
          <p:nvSpPr>
            <p:cNvPr id="21529" name="任意多边形 4120"/>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en-US" sz="100"/>
            </a:p>
          </p:txBody>
        </p:sp>
        <p:sp>
          <p:nvSpPr>
            <p:cNvPr id="21530" name="任意多边形 4121"/>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en-US" sz="100"/>
            </a:p>
          </p:txBody>
        </p:sp>
        <p:sp>
          <p:nvSpPr>
            <p:cNvPr id="21531" name="任意多边形 4122"/>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en-US" sz="100"/>
            </a:p>
          </p:txBody>
        </p:sp>
        <p:sp>
          <p:nvSpPr>
            <p:cNvPr id="21532" name="任意多边形 4123"/>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en-US" sz="100"/>
            </a:p>
          </p:txBody>
        </p:sp>
        <p:sp>
          <p:nvSpPr>
            <p:cNvPr id="21533" name="任意多边形 4124"/>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en-US" sz="100"/>
            </a:p>
          </p:txBody>
        </p:sp>
        <p:sp>
          <p:nvSpPr>
            <p:cNvPr id="21534" name="任意多边形 4125"/>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en-US" sz="100"/>
            </a:p>
          </p:txBody>
        </p:sp>
        <p:sp>
          <p:nvSpPr>
            <p:cNvPr id="21535" name="任意多边形 4126"/>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21536" name="任意多边形 4127"/>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en-US" sz="100"/>
            </a:p>
          </p:txBody>
        </p:sp>
        <p:sp>
          <p:nvSpPr>
            <p:cNvPr id="21537" name="任意多边形 4128"/>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en-US" sz="100"/>
            </a:p>
          </p:txBody>
        </p:sp>
        <p:sp>
          <p:nvSpPr>
            <p:cNvPr id="21538" name="任意多边形 4129"/>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en-US" sz="100"/>
            </a:p>
          </p:txBody>
        </p:sp>
        <p:sp>
          <p:nvSpPr>
            <p:cNvPr id="21539" name="任意多边形 4130"/>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21540" name="任意多边形 4131"/>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en-US" sz="100"/>
            </a:p>
          </p:txBody>
        </p:sp>
        <p:sp>
          <p:nvSpPr>
            <p:cNvPr id="21541" name="任意多边形 4132"/>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en-US" sz="100"/>
            </a:p>
          </p:txBody>
        </p:sp>
        <p:sp>
          <p:nvSpPr>
            <p:cNvPr id="21542" name="任意多边形 4133"/>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en-US" sz="100"/>
            </a:p>
          </p:txBody>
        </p:sp>
        <p:grpSp>
          <p:nvGrpSpPr>
            <p:cNvPr id="21543" name="组合 4134"/>
            <p:cNvGrpSpPr/>
            <p:nvPr userDrawn="1"/>
          </p:nvGrpSpPr>
          <p:grpSpPr>
            <a:xfrm>
              <a:off x="0" y="1632"/>
              <a:ext cx="5758" cy="1858"/>
              <a:chOff x="0" y="0"/>
              <a:chExt cx="5758" cy="1858"/>
            </a:xfrm>
          </p:grpSpPr>
          <p:sp>
            <p:nvSpPr>
              <p:cNvPr id="21544" name="任意多边形 4135"/>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21545" name="任意多边形 4136"/>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en-US" sz="100"/>
              </a:p>
            </p:txBody>
          </p:sp>
        </p:grpSp>
      </p:grpSp>
      <p:sp>
        <p:nvSpPr>
          <p:cNvPr id="4138" name="标题 4137"/>
          <p:cNvSpPr>
            <a:spLocks noGrp="1"/>
          </p:cNvSpPr>
          <p:nvPr>
            <p:ph type="ctrTitle" sz="quarter"/>
          </p:nvPr>
        </p:nvSpPr>
        <p:spPr>
          <a:xfrm>
            <a:off x="457200" y="1200360"/>
            <a:ext cx="8229600" cy="1371840"/>
          </a:xfrm>
          <a:prstGeom prst="rect">
            <a:avLst/>
          </a:prstGeom>
          <a:noFill/>
          <a:ln w="9525">
            <a:noFill/>
          </a:ln>
        </p:spPr>
        <p:txBody>
          <a:bodyPr anchor="ctr"/>
          <a:lstStyle>
            <a:lvl1pPr lvl="0">
              <a:defRPr sz="3600" kern="1200"/>
            </a:lvl1pPr>
          </a:lstStyle>
          <a:p>
            <a:pPr lvl="0" fontAlgn="base"/>
            <a:r>
              <a:rPr lang="zh-CN" altLang="en-US" strike="noStrike" noProof="1"/>
              <a:t>单击此处编辑母版标题样式</a:t>
            </a:r>
            <a:endParaRPr lang="zh-CN" altLang="en-US" strike="noStrike" noProof="1"/>
          </a:p>
        </p:txBody>
      </p:sp>
      <p:sp>
        <p:nvSpPr>
          <p:cNvPr id="4139" name="副标题 4138"/>
          <p:cNvSpPr>
            <a:spLocks noGrp="1"/>
          </p:cNvSpPr>
          <p:nvPr>
            <p:ph type="subTitle" sz="quarter" idx="1"/>
          </p:nvPr>
        </p:nvSpPr>
        <p:spPr>
          <a:xfrm>
            <a:off x="1371600" y="2915160"/>
            <a:ext cx="6400800" cy="1314680"/>
          </a:xfrm>
          <a:prstGeom prst="rect">
            <a:avLst/>
          </a:prstGeom>
          <a:noFill/>
          <a:ln w="9525">
            <a:noFill/>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4140" name="日期占位符 4139"/>
          <p:cNvSpPr>
            <a:spLocks noGrp="1"/>
          </p:cNvSpPr>
          <p:nvPr>
            <p:ph type="dt" sz="quarter" idx="2"/>
          </p:nvPr>
        </p:nvSpPr>
        <p:spPr>
          <a:xfrm>
            <a:off x="457200" y="4683547"/>
            <a:ext cx="2133600" cy="342960"/>
          </a:xfrm>
          <a:prstGeom prst="rect">
            <a:avLst/>
          </a:prstGeom>
          <a:noFill/>
          <a:ln w="9525">
            <a:noFill/>
          </a:ln>
        </p:spPr>
        <p:txBody>
          <a:bodyPr anchor="b"/>
          <a:p>
            <a:pPr fontAlgn="base"/>
            <a:endParaRPr lang="zh-CN" altLang="en-US" strike="noStrike" noProof="1" dirty="0"/>
          </a:p>
        </p:txBody>
      </p:sp>
      <p:sp>
        <p:nvSpPr>
          <p:cNvPr id="4141" name="页脚占位符 4140"/>
          <p:cNvSpPr>
            <a:spLocks noGrp="1"/>
          </p:cNvSpPr>
          <p:nvPr>
            <p:ph type="ftr" sz="quarter" idx="3"/>
          </p:nvPr>
        </p:nvSpPr>
        <p:spPr>
          <a:xfrm>
            <a:off x="3124200" y="4687120"/>
            <a:ext cx="2895600" cy="342960"/>
          </a:xfrm>
          <a:prstGeom prst="rect">
            <a:avLst/>
          </a:prstGeom>
          <a:noFill/>
          <a:ln w="9525">
            <a:noFill/>
          </a:ln>
        </p:spPr>
        <p:txBody>
          <a:bodyPr anchor="b"/>
          <a:p>
            <a:pPr fontAlgn="base"/>
            <a:endParaRPr lang="zh-CN" altLang="en-US" strike="noStrike" noProof="1" dirty="0"/>
          </a:p>
        </p:txBody>
      </p:sp>
      <p:sp>
        <p:nvSpPr>
          <p:cNvPr id="4142" name="灯片编号占位符 4141"/>
          <p:cNvSpPr>
            <a:spLocks noGrp="1"/>
          </p:cNvSpPr>
          <p:nvPr>
            <p:ph type="sldNum" sz="quarter" idx="4"/>
          </p:nvPr>
        </p:nvSpPr>
        <p:spPr>
          <a:xfrm>
            <a:off x="6553200" y="4683547"/>
            <a:ext cx="2133600" cy="342960"/>
          </a:xfrm>
          <a:prstGeom prst="rect">
            <a:avLst/>
          </a:prstGeom>
          <a:noFill/>
          <a:ln w="9525">
            <a:noFill/>
          </a:ln>
        </p:spPr>
        <p:txBody>
          <a:bodyPr anchor="b"/>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endParaRPr lang="zh-CN" altLang="en-US" strike="noStrike" noProof="1" dirty="0"/>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endParaRPr lang="zh-CN" altLang="en-US" strike="noStrike" noProof="1" dirty="0"/>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endParaRPr lang="zh-CN" altLang="en-US" strike="noStrike" noProof="1" dirty="0"/>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endParaRPr lang="zh-CN" altLang="en-US" strike="noStrike" noProof="1" dirty="0"/>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endParaRPr lang="zh-CN" altLang="en-US" strike="noStrike" noProof="1" dirty="0"/>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endParaRPr lang="zh-CN" altLang="en-US" strike="noStrike" noProof="1" dirty="0"/>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22530" name="组合 7169"/>
          <p:cNvGrpSpPr/>
          <p:nvPr/>
        </p:nvGrpSpPr>
        <p:grpSpPr>
          <a:xfrm>
            <a:off x="0" y="0"/>
            <a:ext cx="9144000" cy="5143209"/>
            <a:chOff x="0" y="0"/>
            <a:chExt cx="5760" cy="4319"/>
          </a:xfrm>
        </p:grpSpPr>
        <p:sp>
          <p:nvSpPr>
            <p:cNvPr id="22531" name="任意多边形 7170"/>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en-US" sz="100"/>
            </a:p>
          </p:txBody>
        </p:sp>
        <p:sp>
          <p:nvSpPr>
            <p:cNvPr id="22532" name="任意多边形 7171"/>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22533" name="任意多边形 7172"/>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en-US" sz="100"/>
            </a:p>
          </p:txBody>
        </p:sp>
        <p:sp>
          <p:nvSpPr>
            <p:cNvPr id="22534" name="任意多边形 7173"/>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22535" name="任意多边形 7174"/>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en-US" sz="100"/>
            </a:p>
          </p:txBody>
        </p:sp>
        <p:sp>
          <p:nvSpPr>
            <p:cNvPr id="22536" name="任意多边形 7175"/>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en-US" sz="100"/>
            </a:p>
          </p:txBody>
        </p:sp>
        <p:sp>
          <p:nvSpPr>
            <p:cNvPr id="22537" name="任意多边形 7176"/>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en-US" sz="100"/>
            </a:p>
          </p:txBody>
        </p:sp>
        <p:sp>
          <p:nvSpPr>
            <p:cNvPr id="22538" name="任意多边形 7177"/>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22539" name="任意多边形 7178"/>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en-US" sz="100"/>
            </a:p>
          </p:txBody>
        </p:sp>
        <p:sp>
          <p:nvSpPr>
            <p:cNvPr id="22540" name="任意多边形 7179"/>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en-US" sz="100"/>
            </a:p>
          </p:txBody>
        </p:sp>
        <p:sp>
          <p:nvSpPr>
            <p:cNvPr id="22541" name="任意多边形 7180"/>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en-US" sz="100"/>
            </a:p>
          </p:txBody>
        </p:sp>
        <p:sp>
          <p:nvSpPr>
            <p:cNvPr id="22542" name="任意多边形 7181"/>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en-US" sz="100"/>
            </a:p>
          </p:txBody>
        </p:sp>
        <p:sp>
          <p:nvSpPr>
            <p:cNvPr id="22543" name="任意多边形 7182"/>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22544" name="任意多边形 7183"/>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en-US" sz="100"/>
            </a:p>
          </p:txBody>
        </p:sp>
        <p:sp>
          <p:nvSpPr>
            <p:cNvPr id="22545" name="任意多边形 7184"/>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en-US" sz="100"/>
            </a:p>
          </p:txBody>
        </p:sp>
        <p:sp>
          <p:nvSpPr>
            <p:cNvPr id="22546" name="任意多边形 7185"/>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en-US" sz="100"/>
            </a:p>
          </p:txBody>
        </p:sp>
        <p:sp>
          <p:nvSpPr>
            <p:cNvPr id="22547" name="任意多边形 7186"/>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en-US" sz="100"/>
            </a:p>
          </p:txBody>
        </p:sp>
        <p:sp>
          <p:nvSpPr>
            <p:cNvPr id="22548" name="任意多边形 7187"/>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en-US" sz="100"/>
            </a:p>
          </p:txBody>
        </p:sp>
        <p:sp>
          <p:nvSpPr>
            <p:cNvPr id="22549" name="任意多边形 7188"/>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en-US" sz="100"/>
            </a:p>
          </p:txBody>
        </p:sp>
        <p:sp>
          <p:nvSpPr>
            <p:cNvPr id="22550" name="任意多边形 7189"/>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en-US" sz="100"/>
            </a:p>
          </p:txBody>
        </p:sp>
        <p:sp>
          <p:nvSpPr>
            <p:cNvPr id="22551" name="任意多边形 7190"/>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22552" name="任意多边形 7191"/>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en-US" sz="100"/>
            </a:p>
          </p:txBody>
        </p:sp>
        <p:sp>
          <p:nvSpPr>
            <p:cNvPr id="22553" name="任意多边形 7192"/>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en-US" sz="100"/>
            </a:p>
          </p:txBody>
        </p:sp>
        <p:sp>
          <p:nvSpPr>
            <p:cNvPr id="22554" name="任意多边形 7193"/>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en-US" sz="100"/>
            </a:p>
          </p:txBody>
        </p:sp>
        <p:sp>
          <p:nvSpPr>
            <p:cNvPr id="22555" name="任意多边形 7194"/>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en-US" sz="100"/>
            </a:p>
          </p:txBody>
        </p:sp>
        <p:sp>
          <p:nvSpPr>
            <p:cNvPr id="22556" name="任意多边形 7195"/>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en-US" sz="100"/>
            </a:p>
          </p:txBody>
        </p:sp>
        <p:sp>
          <p:nvSpPr>
            <p:cNvPr id="22557" name="任意多边形 7196"/>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en-US" sz="100"/>
            </a:p>
          </p:txBody>
        </p:sp>
        <p:sp>
          <p:nvSpPr>
            <p:cNvPr id="22558" name="任意多边形 7197"/>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en-US" sz="100"/>
            </a:p>
          </p:txBody>
        </p:sp>
        <p:sp>
          <p:nvSpPr>
            <p:cNvPr id="22559" name="任意多边形 7198"/>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22560" name="任意多边形 7199"/>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en-US" sz="100"/>
            </a:p>
          </p:txBody>
        </p:sp>
        <p:sp>
          <p:nvSpPr>
            <p:cNvPr id="22561" name="任意多边形 7200"/>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en-US" sz="100"/>
            </a:p>
          </p:txBody>
        </p:sp>
        <p:sp>
          <p:nvSpPr>
            <p:cNvPr id="22562" name="任意多边形 7201"/>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en-US" sz="100"/>
            </a:p>
          </p:txBody>
        </p:sp>
        <p:sp>
          <p:nvSpPr>
            <p:cNvPr id="22563" name="任意多边形 7202"/>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22564" name="任意多边形 7203"/>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en-US" sz="100"/>
            </a:p>
          </p:txBody>
        </p:sp>
        <p:sp>
          <p:nvSpPr>
            <p:cNvPr id="22565" name="任意多边形 7204"/>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en-US" sz="100"/>
            </a:p>
          </p:txBody>
        </p:sp>
        <p:sp>
          <p:nvSpPr>
            <p:cNvPr id="22566" name="任意多边形 7205"/>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en-US" sz="100"/>
            </a:p>
          </p:txBody>
        </p:sp>
        <p:grpSp>
          <p:nvGrpSpPr>
            <p:cNvPr id="22567" name="组合 7206"/>
            <p:cNvGrpSpPr/>
            <p:nvPr userDrawn="1"/>
          </p:nvGrpSpPr>
          <p:grpSpPr>
            <a:xfrm>
              <a:off x="0" y="1632"/>
              <a:ext cx="5758" cy="1858"/>
              <a:chOff x="0" y="0"/>
              <a:chExt cx="5758" cy="1858"/>
            </a:xfrm>
          </p:grpSpPr>
          <p:sp>
            <p:nvSpPr>
              <p:cNvPr id="22568" name="任意多边形 7207"/>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22569" name="任意多边形 7208"/>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en-US" sz="100"/>
              </a:p>
            </p:txBody>
          </p:sp>
        </p:grpSp>
      </p:grpSp>
      <p:sp>
        <p:nvSpPr>
          <p:cNvPr id="7210" name="标题 7209"/>
          <p:cNvSpPr>
            <a:spLocks noGrp="1"/>
          </p:cNvSpPr>
          <p:nvPr>
            <p:ph type="ctrTitle" sz="quarter"/>
          </p:nvPr>
        </p:nvSpPr>
        <p:spPr>
          <a:xfrm>
            <a:off x="457200" y="1200360"/>
            <a:ext cx="8229600" cy="1371840"/>
          </a:xfrm>
          <a:prstGeom prst="rect">
            <a:avLst/>
          </a:prstGeom>
          <a:noFill/>
          <a:ln w="9525">
            <a:noFill/>
          </a:ln>
        </p:spPr>
        <p:txBody>
          <a:bodyPr anchor="ctr"/>
          <a:lstStyle>
            <a:lvl1pPr lvl="0">
              <a:defRPr sz="3600" kern="1200"/>
            </a:lvl1pPr>
          </a:lstStyle>
          <a:p>
            <a:pPr lvl="0" fontAlgn="base"/>
            <a:r>
              <a:rPr lang="zh-CN" altLang="en-US" strike="noStrike" noProof="1"/>
              <a:t>单击此处编辑母版标题样式</a:t>
            </a:r>
            <a:endParaRPr lang="zh-CN" altLang="en-US" strike="noStrike" noProof="1"/>
          </a:p>
        </p:txBody>
      </p:sp>
      <p:sp>
        <p:nvSpPr>
          <p:cNvPr id="7211" name="副标题 7210"/>
          <p:cNvSpPr>
            <a:spLocks noGrp="1"/>
          </p:cNvSpPr>
          <p:nvPr>
            <p:ph type="subTitle" sz="quarter" idx="1"/>
          </p:nvPr>
        </p:nvSpPr>
        <p:spPr>
          <a:xfrm>
            <a:off x="1371600" y="2915160"/>
            <a:ext cx="6400800" cy="1314680"/>
          </a:xfrm>
          <a:prstGeom prst="rect">
            <a:avLst/>
          </a:prstGeom>
          <a:noFill/>
          <a:ln w="9525">
            <a:noFill/>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7212" name="日期占位符 7211"/>
          <p:cNvSpPr>
            <a:spLocks noGrp="1"/>
          </p:cNvSpPr>
          <p:nvPr>
            <p:ph type="dt" sz="quarter" idx="2"/>
          </p:nvPr>
        </p:nvSpPr>
        <p:spPr>
          <a:xfrm>
            <a:off x="457200" y="4683547"/>
            <a:ext cx="2133600" cy="342960"/>
          </a:xfrm>
          <a:prstGeom prst="rect">
            <a:avLst/>
          </a:prstGeom>
          <a:noFill/>
          <a:ln w="9525">
            <a:noFill/>
          </a:ln>
        </p:spPr>
        <p:txBody>
          <a:bodyPr anchor="b"/>
          <a:p>
            <a:pPr fontAlgn="base"/>
            <a:endParaRPr lang="zh-CN" altLang="en-US" strike="noStrike" noProof="1" dirty="0"/>
          </a:p>
        </p:txBody>
      </p:sp>
      <p:sp>
        <p:nvSpPr>
          <p:cNvPr id="7213" name="页脚占位符 7212"/>
          <p:cNvSpPr>
            <a:spLocks noGrp="1"/>
          </p:cNvSpPr>
          <p:nvPr>
            <p:ph type="ftr" sz="quarter" idx="3"/>
          </p:nvPr>
        </p:nvSpPr>
        <p:spPr>
          <a:xfrm>
            <a:off x="3124200" y="4687120"/>
            <a:ext cx="2895600" cy="342960"/>
          </a:xfrm>
          <a:prstGeom prst="rect">
            <a:avLst/>
          </a:prstGeom>
          <a:noFill/>
          <a:ln w="9525">
            <a:noFill/>
          </a:ln>
        </p:spPr>
        <p:txBody>
          <a:bodyPr anchor="b"/>
          <a:p>
            <a:pPr fontAlgn="base"/>
            <a:endParaRPr lang="zh-CN" altLang="en-US" strike="noStrike" noProof="1" dirty="0"/>
          </a:p>
        </p:txBody>
      </p:sp>
      <p:sp>
        <p:nvSpPr>
          <p:cNvPr id="7214" name="灯片编号占位符 7213"/>
          <p:cNvSpPr>
            <a:spLocks noGrp="1"/>
          </p:cNvSpPr>
          <p:nvPr>
            <p:ph type="sldNum" sz="quarter" idx="4"/>
          </p:nvPr>
        </p:nvSpPr>
        <p:spPr>
          <a:xfrm>
            <a:off x="6553200" y="4683547"/>
            <a:ext cx="2133600" cy="342960"/>
          </a:xfrm>
          <a:prstGeom prst="rect">
            <a:avLst/>
          </a:prstGeom>
          <a:noFill/>
          <a:ln w="9525">
            <a:noFill/>
          </a:ln>
        </p:spPr>
        <p:txBody>
          <a:bodyPr anchor="b"/>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endParaRPr lang="zh-CN" altLang="en-US" strike="noStrike" noProof="1" dirty="0"/>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endParaRPr lang="zh-CN" altLang="en-US" strike="noStrike" noProof="1" dirty="0"/>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endParaRPr lang="zh-CN" altLang="en-US" strike="noStrike" noProof="1" dirty="0"/>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endParaRPr lang="zh-CN" altLang="en-US" strike="noStrike" noProof="1" dirty="0"/>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endParaRPr lang="zh-CN" altLang="en-US" strike="noStrike" noProof="1" dirty="0"/>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endParaRPr lang="zh-CN" altLang="en-US" strike="noStrike" noProof="1" dirty="0"/>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endParaRPr lang="zh-CN" altLang="en-US" strike="noStrike" noProof="1" dirty="0"/>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endParaRPr lang="zh-CN" altLang="en-US" strike="noStrike" noProof="1" dirty="0"/>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endParaRPr lang="zh-CN" altLang="en-US" strike="noStrike" noProof="1" dirty="0"/>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endParaRPr lang="zh-CN" altLang="en-US" strike="noStrike" noProof="1" dirty="0"/>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endParaRPr lang="zh-CN" altLang="en-US" strike="noStrike" noProof="1" dirty="0"/>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endParaRPr lang="zh-CN" altLang="en-US" strike="noStrike" noProof="1" dirty="0"/>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endParaRPr lang="zh-CN" altLang="en-US" strike="noStrike" noProof="1" dirty="0"/>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endParaRPr lang="zh-CN" altLang="en-US" strike="noStrike" noProof="1" dirty="0"/>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endParaRPr lang="zh-CN" altLang="en-US" strike="noStrike" noProof="1" dirty="0"/>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endParaRPr lang="zh-CN" altLang="en-US" strike="noStrike" noProof="1" dirty="0"/>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endParaRPr lang="zh-CN" altLang="en-US" strike="noStrike" noProof="1" dirty="0"/>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endParaRPr lang="zh-CN" altLang="en-US" strike="noStrike" noProof="1" dirty="0"/>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10.xml"/><Relationship Id="rId8" Type="http://schemas.openxmlformats.org/officeDocument/2006/relationships/slideLayout" Target="../slideLayouts/slideLayout109.xml"/><Relationship Id="rId7" Type="http://schemas.openxmlformats.org/officeDocument/2006/relationships/slideLayout" Target="../slideLayouts/slideLayout108.xml"/><Relationship Id="rId6" Type="http://schemas.openxmlformats.org/officeDocument/2006/relationships/slideLayout" Target="../slideLayouts/slideLayout107.xml"/><Relationship Id="rId5" Type="http://schemas.openxmlformats.org/officeDocument/2006/relationships/slideLayout" Target="../slideLayouts/slideLayout106.xml"/><Relationship Id="rId4" Type="http://schemas.openxmlformats.org/officeDocument/2006/relationships/slideLayout" Target="../slideLayouts/slideLayout105.xml"/><Relationship Id="rId3" Type="http://schemas.openxmlformats.org/officeDocument/2006/relationships/slideLayout" Target="../slideLayouts/slideLayout104.xml"/><Relationship Id="rId2" Type="http://schemas.openxmlformats.org/officeDocument/2006/relationships/slideLayout" Target="../slideLayouts/slideLayout103.xml"/><Relationship Id="rId12" Type="http://schemas.openxmlformats.org/officeDocument/2006/relationships/theme" Target="../theme/theme10.xml"/><Relationship Id="rId11" Type="http://schemas.openxmlformats.org/officeDocument/2006/relationships/slideLayout" Target="../slideLayouts/slideLayout112.xml"/><Relationship Id="rId10" Type="http://schemas.openxmlformats.org/officeDocument/2006/relationships/slideLayout" Target="../slideLayouts/slideLayout111.xml"/><Relationship Id="rId1" Type="http://schemas.openxmlformats.org/officeDocument/2006/relationships/slideLayout" Target="../slideLayouts/slideLayout102.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1.xml"/><Relationship Id="rId8" Type="http://schemas.openxmlformats.org/officeDocument/2006/relationships/slideLayout" Target="../slideLayouts/slideLayout120.xml"/><Relationship Id="rId7" Type="http://schemas.openxmlformats.org/officeDocument/2006/relationships/slideLayout" Target="../slideLayouts/slideLayout119.xml"/><Relationship Id="rId6" Type="http://schemas.openxmlformats.org/officeDocument/2006/relationships/slideLayout" Target="../slideLayouts/slideLayout118.xml"/><Relationship Id="rId5" Type="http://schemas.openxmlformats.org/officeDocument/2006/relationships/slideLayout" Target="../slideLayouts/slideLayout117.xml"/><Relationship Id="rId4" Type="http://schemas.openxmlformats.org/officeDocument/2006/relationships/slideLayout" Target="../slideLayouts/slideLayout116.xml"/><Relationship Id="rId3" Type="http://schemas.openxmlformats.org/officeDocument/2006/relationships/slideLayout" Target="../slideLayouts/slideLayout115.xml"/><Relationship Id="rId2" Type="http://schemas.openxmlformats.org/officeDocument/2006/relationships/slideLayout" Target="../slideLayouts/slideLayout114.xml"/><Relationship Id="rId12" Type="http://schemas.openxmlformats.org/officeDocument/2006/relationships/theme" Target="../theme/theme11.xml"/><Relationship Id="rId11" Type="http://schemas.openxmlformats.org/officeDocument/2006/relationships/slideLayout" Target="../slideLayouts/slideLayout123.xml"/><Relationship Id="rId10" Type="http://schemas.openxmlformats.org/officeDocument/2006/relationships/slideLayout" Target="../slideLayouts/slideLayout122.xml"/><Relationship Id="rId1" Type="http://schemas.openxmlformats.org/officeDocument/2006/relationships/slideLayout" Target="../slideLayouts/slideLayout113.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2.xml"/><Relationship Id="rId8" Type="http://schemas.openxmlformats.org/officeDocument/2006/relationships/slideLayout" Target="../slideLayouts/slideLayout131.xml"/><Relationship Id="rId7" Type="http://schemas.openxmlformats.org/officeDocument/2006/relationships/slideLayout" Target="../slideLayouts/slideLayout130.xml"/><Relationship Id="rId6" Type="http://schemas.openxmlformats.org/officeDocument/2006/relationships/slideLayout" Target="../slideLayouts/slideLayout129.xml"/><Relationship Id="rId5" Type="http://schemas.openxmlformats.org/officeDocument/2006/relationships/slideLayout" Target="../slideLayouts/slideLayout128.xml"/><Relationship Id="rId4" Type="http://schemas.openxmlformats.org/officeDocument/2006/relationships/slideLayout" Target="../slideLayouts/slideLayout127.xml"/><Relationship Id="rId3" Type="http://schemas.openxmlformats.org/officeDocument/2006/relationships/slideLayout" Target="../slideLayouts/slideLayout126.xml"/><Relationship Id="rId2" Type="http://schemas.openxmlformats.org/officeDocument/2006/relationships/slideLayout" Target="../slideLayouts/slideLayout125.xml"/><Relationship Id="rId17" Type="http://schemas.openxmlformats.org/officeDocument/2006/relationships/theme" Target="../theme/theme12.x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slideLayout" Target="../slideLayouts/slideLayout136.xml"/><Relationship Id="rId12" Type="http://schemas.openxmlformats.org/officeDocument/2006/relationships/slideLayout" Target="../slideLayouts/slideLayout135.xml"/><Relationship Id="rId11" Type="http://schemas.openxmlformats.org/officeDocument/2006/relationships/slideLayout" Target="../slideLayouts/slideLayout134.xml"/><Relationship Id="rId10" Type="http://schemas.openxmlformats.org/officeDocument/2006/relationships/slideLayout" Target="../slideLayouts/slideLayout133.xml"/><Relationship Id="rId1" Type="http://schemas.openxmlformats.org/officeDocument/2006/relationships/slideLayout" Target="../slideLayouts/slideLayout124.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5.xml"/><Relationship Id="rId8" Type="http://schemas.openxmlformats.org/officeDocument/2006/relationships/slideLayout" Target="../slideLayouts/slideLayout144.xml"/><Relationship Id="rId7" Type="http://schemas.openxmlformats.org/officeDocument/2006/relationships/slideLayout" Target="../slideLayouts/slideLayout143.xml"/><Relationship Id="rId6" Type="http://schemas.openxmlformats.org/officeDocument/2006/relationships/slideLayout" Target="../slideLayouts/slideLayout142.xml"/><Relationship Id="rId5" Type="http://schemas.openxmlformats.org/officeDocument/2006/relationships/slideLayout" Target="../slideLayouts/slideLayout141.xml"/><Relationship Id="rId4" Type="http://schemas.openxmlformats.org/officeDocument/2006/relationships/slideLayout" Target="../slideLayouts/slideLayout140.xml"/><Relationship Id="rId3" Type="http://schemas.openxmlformats.org/officeDocument/2006/relationships/slideLayout" Target="../slideLayouts/slideLayout139.xml"/><Relationship Id="rId2" Type="http://schemas.openxmlformats.org/officeDocument/2006/relationships/slideLayout" Target="../slideLayouts/slideLayout138.xml"/><Relationship Id="rId12" Type="http://schemas.openxmlformats.org/officeDocument/2006/relationships/theme" Target="../theme/theme13.xml"/><Relationship Id="rId11" Type="http://schemas.openxmlformats.org/officeDocument/2006/relationships/slideLayout" Target="../slideLayouts/slideLayout147.xml"/><Relationship Id="rId10" Type="http://schemas.openxmlformats.org/officeDocument/2006/relationships/slideLayout" Target="../slideLayouts/slideLayout146.xml"/><Relationship Id="rId1" Type="http://schemas.openxmlformats.org/officeDocument/2006/relationships/slideLayout" Target="../slideLayouts/slideLayout137.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6.xml"/><Relationship Id="rId8" Type="http://schemas.openxmlformats.org/officeDocument/2006/relationships/slideLayout" Target="../slideLayouts/slideLayout155.xml"/><Relationship Id="rId7" Type="http://schemas.openxmlformats.org/officeDocument/2006/relationships/slideLayout" Target="../slideLayouts/slideLayout154.xml"/><Relationship Id="rId6" Type="http://schemas.openxmlformats.org/officeDocument/2006/relationships/slideLayout" Target="../slideLayouts/slideLayout153.xml"/><Relationship Id="rId5" Type="http://schemas.openxmlformats.org/officeDocument/2006/relationships/slideLayout" Target="../slideLayouts/slideLayout152.xml"/><Relationship Id="rId4" Type="http://schemas.openxmlformats.org/officeDocument/2006/relationships/slideLayout" Target="../slideLayouts/slideLayout151.xml"/><Relationship Id="rId3" Type="http://schemas.openxmlformats.org/officeDocument/2006/relationships/slideLayout" Target="../slideLayouts/slideLayout150.xml"/><Relationship Id="rId2" Type="http://schemas.openxmlformats.org/officeDocument/2006/relationships/slideLayout" Target="../slideLayouts/slideLayout149.xml"/><Relationship Id="rId12" Type="http://schemas.openxmlformats.org/officeDocument/2006/relationships/theme" Target="../theme/theme14.xml"/><Relationship Id="rId11" Type="http://schemas.openxmlformats.org/officeDocument/2006/relationships/slideLayout" Target="../slideLayouts/slideLayout158.xml"/><Relationship Id="rId10" Type="http://schemas.openxmlformats.org/officeDocument/2006/relationships/slideLayout" Target="../slideLayouts/slideLayout157.xml"/><Relationship Id="rId1" Type="http://schemas.openxmlformats.org/officeDocument/2006/relationships/slideLayout" Target="../slideLayouts/slideLayout148.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7.xml"/><Relationship Id="rId8" Type="http://schemas.openxmlformats.org/officeDocument/2006/relationships/slideLayout" Target="../slideLayouts/slideLayout166.xml"/><Relationship Id="rId7" Type="http://schemas.openxmlformats.org/officeDocument/2006/relationships/slideLayout" Target="../slideLayouts/slideLayout165.xml"/><Relationship Id="rId6" Type="http://schemas.openxmlformats.org/officeDocument/2006/relationships/slideLayout" Target="../slideLayouts/slideLayout164.xml"/><Relationship Id="rId5" Type="http://schemas.openxmlformats.org/officeDocument/2006/relationships/slideLayout" Target="../slideLayouts/slideLayout163.xml"/><Relationship Id="rId4" Type="http://schemas.openxmlformats.org/officeDocument/2006/relationships/slideLayout" Target="../slideLayouts/slideLayout162.xml"/><Relationship Id="rId3" Type="http://schemas.openxmlformats.org/officeDocument/2006/relationships/slideLayout" Target="../slideLayouts/slideLayout161.xml"/><Relationship Id="rId2" Type="http://schemas.openxmlformats.org/officeDocument/2006/relationships/slideLayout" Target="../slideLayouts/slideLayout160.xml"/><Relationship Id="rId15" Type="http://schemas.openxmlformats.org/officeDocument/2006/relationships/theme" Target="../theme/theme15.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69.xml"/><Relationship Id="rId10" Type="http://schemas.openxmlformats.org/officeDocument/2006/relationships/slideLayout" Target="../slideLayouts/slideLayout168.xml"/><Relationship Id="rId1" Type="http://schemas.openxmlformats.org/officeDocument/2006/relationships/slideLayout" Target="../slideLayouts/slideLayout159.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78.xml"/><Relationship Id="rId8" Type="http://schemas.openxmlformats.org/officeDocument/2006/relationships/slideLayout" Target="../slideLayouts/slideLayout177.xml"/><Relationship Id="rId7" Type="http://schemas.openxmlformats.org/officeDocument/2006/relationships/slideLayout" Target="../slideLayouts/slideLayout176.xml"/><Relationship Id="rId6" Type="http://schemas.openxmlformats.org/officeDocument/2006/relationships/slideLayout" Target="../slideLayouts/slideLayout175.xml"/><Relationship Id="rId5" Type="http://schemas.openxmlformats.org/officeDocument/2006/relationships/slideLayout" Target="../slideLayouts/slideLayout174.xml"/><Relationship Id="rId4" Type="http://schemas.openxmlformats.org/officeDocument/2006/relationships/slideLayout" Target="../slideLayouts/slideLayout173.xml"/><Relationship Id="rId3" Type="http://schemas.openxmlformats.org/officeDocument/2006/relationships/slideLayout" Target="../slideLayouts/slideLayout172.xml"/><Relationship Id="rId2" Type="http://schemas.openxmlformats.org/officeDocument/2006/relationships/slideLayout" Target="../slideLayouts/slideLayout171.xml"/><Relationship Id="rId12" Type="http://schemas.openxmlformats.org/officeDocument/2006/relationships/theme" Target="../theme/theme16.xml"/><Relationship Id="rId11" Type="http://schemas.openxmlformats.org/officeDocument/2006/relationships/slideLayout" Target="../slideLayouts/slideLayout180.xml"/><Relationship Id="rId10" Type="http://schemas.openxmlformats.org/officeDocument/2006/relationships/slideLayout" Target="../slideLayouts/slideLayout179.xml"/><Relationship Id="rId1" Type="http://schemas.openxmlformats.org/officeDocument/2006/relationships/slideLayout" Target="../slideLayouts/slideLayout170.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189.xml"/><Relationship Id="rId8" Type="http://schemas.openxmlformats.org/officeDocument/2006/relationships/slideLayout" Target="../slideLayouts/slideLayout188.xml"/><Relationship Id="rId7" Type="http://schemas.openxmlformats.org/officeDocument/2006/relationships/slideLayout" Target="../slideLayouts/slideLayout187.xml"/><Relationship Id="rId6" Type="http://schemas.openxmlformats.org/officeDocument/2006/relationships/slideLayout" Target="../slideLayouts/slideLayout186.xml"/><Relationship Id="rId5" Type="http://schemas.openxmlformats.org/officeDocument/2006/relationships/slideLayout" Target="../slideLayouts/slideLayout185.xml"/><Relationship Id="rId4" Type="http://schemas.openxmlformats.org/officeDocument/2006/relationships/slideLayout" Target="../slideLayouts/slideLayout184.xml"/><Relationship Id="rId3" Type="http://schemas.openxmlformats.org/officeDocument/2006/relationships/slideLayout" Target="../slideLayouts/slideLayout183.xml"/><Relationship Id="rId2" Type="http://schemas.openxmlformats.org/officeDocument/2006/relationships/slideLayout" Target="../slideLayouts/slideLayout182.xml"/><Relationship Id="rId15" Type="http://schemas.openxmlformats.org/officeDocument/2006/relationships/theme" Target="../theme/theme17.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91.xml"/><Relationship Id="rId10" Type="http://schemas.openxmlformats.org/officeDocument/2006/relationships/slideLayout" Target="../slideLayouts/slideLayout190.xml"/><Relationship Id="rId1" Type="http://schemas.openxmlformats.org/officeDocument/2006/relationships/slideLayout" Target="../slideLayouts/slideLayout181.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200.xml"/><Relationship Id="rId8" Type="http://schemas.openxmlformats.org/officeDocument/2006/relationships/slideLayout" Target="../slideLayouts/slideLayout199.xml"/><Relationship Id="rId7" Type="http://schemas.openxmlformats.org/officeDocument/2006/relationships/slideLayout" Target="../slideLayouts/slideLayout198.xml"/><Relationship Id="rId6" Type="http://schemas.openxmlformats.org/officeDocument/2006/relationships/slideLayout" Target="../slideLayouts/slideLayout197.xml"/><Relationship Id="rId5" Type="http://schemas.openxmlformats.org/officeDocument/2006/relationships/slideLayout" Target="../slideLayouts/slideLayout196.xml"/><Relationship Id="rId4" Type="http://schemas.openxmlformats.org/officeDocument/2006/relationships/slideLayout" Target="../slideLayouts/slideLayout195.xml"/><Relationship Id="rId3" Type="http://schemas.openxmlformats.org/officeDocument/2006/relationships/slideLayout" Target="../slideLayouts/slideLayout194.xml"/><Relationship Id="rId2" Type="http://schemas.openxmlformats.org/officeDocument/2006/relationships/slideLayout" Target="../slideLayouts/slideLayout193.xml"/><Relationship Id="rId12" Type="http://schemas.openxmlformats.org/officeDocument/2006/relationships/theme" Target="../theme/theme18.xml"/><Relationship Id="rId11" Type="http://schemas.openxmlformats.org/officeDocument/2006/relationships/slideLayout" Target="../slideLayouts/slideLayout202.xml"/><Relationship Id="rId10" Type="http://schemas.openxmlformats.org/officeDocument/2006/relationships/slideLayout" Target="../slideLayouts/slideLayout201.xml"/><Relationship Id="rId1" Type="http://schemas.openxmlformats.org/officeDocument/2006/relationships/slideLayout" Target="../slideLayouts/slideLayout192.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2" Type="http://schemas.openxmlformats.org/officeDocument/2006/relationships/theme" Target="../theme/theme2.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5" Type="http://schemas.openxmlformats.org/officeDocument/2006/relationships/theme" Target="../theme/theme3.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2" Type="http://schemas.openxmlformats.org/officeDocument/2006/relationships/theme" Target="../theme/theme4.xml"/><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5.xml"/><Relationship Id="rId8" Type="http://schemas.openxmlformats.org/officeDocument/2006/relationships/slideLayout" Target="../slideLayouts/slideLayout54.xml"/><Relationship Id="rId7" Type="http://schemas.openxmlformats.org/officeDocument/2006/relationships/slideLayout" Target="../slideLayouts/slideLayout53.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3" Type="http://schemas.openxmlformats.org/officeDocument/2006/relationships/slideLayout" Target="../slideLayouts/slideLayout49.xml"/><Relationship Id="rId2" Type="http://schemas.openxmlformats.org/officeDocument/2006/relationships/slideLayout" Target="../slideLayouts/slideLayout48.xml"/><Relationship Id="rId15" Type="http://schemas.openxmlformats.org/officeDocument/2006/relationships/theme" Target="../theme/theme5.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57.xml"/><Relationship Id="rId10" Type="http://schemas.openxmlformats.org/officeDocument/2006/relationships/slideLayout" Target="../slideLayouts/slideLayout56.xml"/><Relationship Id="rId1" Type="http://schemas.openxmlformats.org/officeDocument/2006/relationships/slideLayout" Target="../slideLayouts/slideLayout47.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6.xml"/><Relationship Id="rId8" Type="http://schemas.openxmlformats.org/officeDocument/2006/relationships/slideLayout" Target="../slideLayouts/slideLayout65.xml"/><Relationship Id="rId7" Type="http://schemas.openxmlformats.org/officeDocument/2006/relationships/slideLayout" Target="../slideLayouts/slideLayout64.xml"/><Relationship Id="rId6" Type="http://schemas.openxmlformats.org/officeDocument/2006/relationships/slideLayout" Target="../slideLayouts/slideLayout63.xml"/><Relationship Id="rId5" Type="http://schemas.openxmlformats.org/officeDocument/2006/relationships/slideLayout" Target="../slideLayouts/slideLayout62.xml"/><Relationship Id="rId4" Type="http://schemas.openxmlformats.org/officeDocument/2006/relationships/slideLayout" Target="../slideLayouts/slideLayout61.xml"/><Relationship Id="rId3" Type="http://schemas.openxmlformats.org/officeDocument/2006/relationships/slideLayout" Target="../slideLayouts/slideLayout60.xml"/><Relationship Id="rId2" Type="http://schemas.openxmlformats.org/officeDocument/2006/relationships/slideLayout" Target="../slideLayouts/slideLayout59.xml"/><Relationship Id="rId12" Type="http://schemas.openxmlformats.org/officeDocument/2006/relationships/theme" Target="../theme/theme6.xml"/><Relationship Id="rId11" Type="http://schemas.openxmlformats.org/officeDocument/2006/relationships/slideLayout" Target="../slideLayouts/slideLayout68.xml"/><Relationship Id="rId10" Type="http://schemas.openxmlformats.org/officeDocument/2006/relationships/slideLayout" Target="../slideLayouts/slideLayout67.xml"/><Relationship Id="rId1" Type="http://schemas.openxmlformats.org/officeDocument/2006/relationships/slideLayout" Target="../slideLayouts/slideLayout58.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7.xml"/><Relationship Id="rId8" Type="http://schemas.openxmlformats.org/officeDocument/2006/relationships/slideLayout" Target="../slideLayouts/slideLayout76.xml"/><Relationship Id="rId7" Type="http://schemas.openxmlformats.org/officeDocument/2006/relationships/slideLayout" Target="../slideLayouts/slideLayout75.xml"/><Relationship Id="rId6" Type="http://schemas.openxmlformats.org/officeDocument/2006/relationships/slideLayout" Target="../slideLayouts/slideLayout74.xml"/><Relationship Id="rId5" Type="http://schemas.openxmlformats.org/officeDocument/2006/relationships/slideLayout" Target="../slideLayouts/slideLayout73.xml"/><Relationship Id="rId4" Type="http://schemas.openxmlformats.org/officeDocument/2006/relationships/slideLayout" Target="../slideLayouts/slideLayout72.xml"/><Relationship Id="rId3" Type="http://schemas.openxmlformats.org/officeDocument/2006/relationships/slideLayout" Target="../slideLayouts/slideLayout71.xml"/><Relationship Id="rId2" Type="http://schemas.openxmlformats.org/officeDocument/2006/relationships/slideLayout" Target="../slideLayouts/slideLayout70.xml"/><Relationship Id="rId12" Type="http://schemas.openxmlformats.org/officeDocument/2006/relationships/theme" Target="../theme/theme7.xml"/><Relationship Id="rId11" Type="http://schemas.openxmlformats.org/officeDocument/2006/relationships/slideLayout" Target="../slideLayouts/slideLayout79.xml"/><Relationship Id="rId10" Type="http://schemas.openxmlformats.org/officeDocument/2006/relationships/slideLayout" Target="../slideLayouts/slideLayout78.xml"/><Relationship Id="rId1" Type="http://schemas.openxmlformats.org/officeDocument/2006/relationships/slideLayout" Target="../slideLayouts/slideLayout69.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8.xml"/><Relationship Id="rId8" Type="http://schemas.openxmlformats.org/officeDocument/2006/relationships/slideLayout" Target="../slideLayouts/slideLayout87.xml"/><Relationship Id="rId7" Type="http://schemas.openxmlformats.org/officeDocument/2006/relationships/slideLayout" Target="../slideLayouts/slideLayout86.xml"/><Relationship Id="rId6" Type="http://schemas.openxmlformats.org/officeDocument/2006/relationships/slideLayout" Target="../slideLayouts/slideLayout85.xml"/><Relationship Id="rId5" Type="http://schemas.openxmlformats.org/officeDocument/2006/relationships/slideLayout" Target="../slideLayouts/slideLayout84.xml"/><Relationship Id="rId4" Type="http://schemas.openxmlformats.org/officeDocument/2006/relationships/slideLayout" Target="../slideLayouts/slideLayout83.xml"/><Relationship Id="rId3" Type="http://schemas.openxmlformats.org/officeDocument/2006/relationships/slideLayout" Target="../slideLayouts/slideLayout82.xml"/><Relationship Id="rId2" Type="http://schemas.openxmlformats.org/officeDocument/2006/relationships/slideLayout" Target="../slideLayouts/slideLayout81.xml"/><Relationship Id="rId12" Type="http://schemas.openxmlformats.org/officeDocument/2006/relationships/theme" Target="../theme/theme8.xml"/><Relationship Id="rId11" Type="http://schemas.openxmlformats.org/officeDocument/2006/relationships/slideLayout" Target="../slideLayouts/slideLayout90.xml"/><Relationship Id="rId10" Type="http://schemas.openxmlformats.org/officeDocument/2006/relationships/slideLayout" Target="../slideLayouts/slideLayout89.xml"/><Relationship Id="rId1" Type="http://schemas.openxmlformats.org/officeDocument/2006/relationships/slideLayout" Target="../slideLayouts/slideLayout80.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9.xml"/><Relationship Id="rId8" Type="http://schemas.openxmlformats.org/officeDocument/2006/relationships/slideLayout" Target="../slideLayouts/slideLayout98.xml"/><Relationship Id="rId7" Type="http://schemas.openxmlformats.org/officeDocument/2006/relationships/slideLayout" Target="../slideLayouts/slideLayout97.xml"/><Relationship Id="rId6" Type="http://schemas.openxmlformats.org/officeDocument/2006/relationships/slideLayout" Target="../slideLayouts/slideLayout96.xml"/><Relationship Id="rId5" Type="http://schemas.openxmlformats.org/officeDocument/2006/relationships/slideLayout" Target="../slideLayouts/slideLayout95.xml"/><Relationship Id="rId4" Type="http://schemas.openxmlformats.org/officeDocument/2006/relationships/slideLayout" Target="../slideLayouts/slideLayout94.xml"/><Relationship Id="rId3" Type="http://schemas.openxmlformats.org/officeDocument/2006/relationships/slideLayout" Target="../slideLayouts/slideLayout93.xml"/><Relationship Id="rId2" Type="http://schemas.openxmlformats.org/officeDocument/2006/relationships/slideLayout" Target="../slideLayouts/slideLayout92.xml"/><Relationship Id="rId12" Type="http://schemas.openxmlformats.org/officeDocument/2006/relationships/theme" Target="../theme/theme9.xml"/><Relationship Id="rId11" Type="http://schemas.openxmlformats.org/officeDocument/2006/relationships/slideLayout" Target="../slideLayouts/slideLayout101.xml"/><Relationship Id="rId10" Type="http://schemas.openxmlformats.org/officeDocument/2006/relationships/slideLayout" Target="../slideLayouts/slideLayout100.xml"/><Relationship Id="rId1"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06015"/>
            <a:ext cx="8229600" cy="857400"/>
          </a:xfrm>
          <a:prstGeom prst="rect">
            <a:avLst/>
          </a:prstGeom>
          <a:noFill/>
          <a:ln w="9525">
            <a:noFill/>
          </a:ln>
        </p:spPr>
        <p:txBody>
          <a:bodyPr anchor="ctr"/>
          <a:p>
            <a:pPr lvl="0" indent="0"/>
            <a:r>
              <a:rPr lang="zh-CN" altLang="en-US"/>
              <a:t>单击此处编辑母版标题样式</a:t>
            </a:r>
            <a:endParaRPr lang="zh-CN" altLang="en-US"/>
          </a:p>
        </p:txBody>
      </p:sp>
      <p:sp>
        <p:nvSpPr>
          <p:cNvPr id="1027" name="文本占位符 1026"/>
          <p:cNvSpPr>
            <a:spLocks noGrp="1"/>
          </p:cNvSpPr>
          <p:nvPr>
            <p:ph type="body"/>
          </p:nvPr>
        </p:nvSpPr>
        <p:spPr>
          <a:xfrm>
            <a:off x="457200" y="1200360"/>
            <a:ext cx="8229600" cy="3395066"/>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日期占位符 1027"/>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endParaRPr lang="zh-CN" altLang="en-US" strike="noStrike" noProof="1" dirty="0"/>
          </a:p>
        </p:txBody>
      </p:sp>
      <p:sp>
        <p:nvSpPr>
          <p:cNvPr id="1029" name="页脚占位符 1028"/>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altLang="en-US" strike="noStrike" noProof="1" dirty="0"/>
          </a:p>
        </p:txBody>
      </p:sp>
      <p:sp>
        <p:nvSpPr>
          <p:cNvPr id="1030" name="灯片编号占位符 1029"/>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42" name="Rectangle 2"/>
          <p:cNvSpPr>
            <a:spLocks noGrp="1"/>
          </p:cNvSpPr>
          <p:nvPr>
            <p:ph type="title"/>
          </p:nvPr>
        </p:nvSpPr>
        <p:spPr>
          <a:xfrm>
            <a:off x="457200" y="206015"/>
            <a:ext cx="8229600" cy="857400"/>
          </a:xfrm>
          <a:prstGeom prst="rect">
            <a:avLst/>
          </a:prstGeom>
          <a:noFill/>
          <a:ln w="9525">
            <a:noFill/>
          </a:ln>
        </p:spPr>
        <p:txBody>
          <a:bodyPr anchor="ctr"/>
          <a:p>
            <a:pPr lvl="0" indent="0"/>
            <a:r>
              <a:rPr lang="zh-CN" altLang="en-US"/>
              <a:t>单击此处编辑母版标题样式</a:t>
            </a:r>
            <a:endParaRPr lang="zh-CN" altLang="en-US"/>
          </a:p>
        </p:txBody>
      </p:sp>
      <p:sp>
        <p:nvSpPr>
          <p:cNvPr id="10243" name="Rectangle 3"/>
          <p:cNvSpPr>
            <a:spLocks noGrp="1"/>
          </p:cNvSpPr>
          <p:nvPr>
            <p:ph type="body"/>
          </p:nvPr>
        </p:nvSpPr>
        <p:spPr>
          <a:xfrm>
            <a:off x="457200" y="1200360"/>
            <a:ext cx="8229600" cy="3395066"/>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2292" name="Rectangle 4"/>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endParaRPr lang="zh-CN" altLang="en-US" strike="noStrike" noProof="1" dirty="0"/>
          </a:p>
        </p:txBody>
      </p:sp>
      <p:sp>
        <p:nvSpPr>
          <p:cNvPr id="12293" name="Rectangle 5"/>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altLang="en-US" strike="noStrike" noProof="1" dirty="0"/>
          </a:p>
        </p:txBody>
      </p:sp>
      <p:sp>
        <p:nvSpPr>
          <p:cNvPr id="12294" name="Rectangle 6"/>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1266" name="Rectangle 2"/>
          <p:cNvSpPr>
            <a:spLocks noGrp="1"/>
          </p:cNvSpPr>
          <p:nvPr>
            <p:ph type="title"/>
          </p:nvPr>
        </p:nvSpPr>
        <p:spPr>
          <a:xfrm>
            <a:off x="457200" y="206015"/>
            <a:ext cx="8229600" cy="857400"/>
          </a:xfrm>
          <a:prstGeom prst="rect">
            <a:avLst/>
          </a:prstGeom>
          <a:noFill/>
          <a:ln w="9525">
            <a:noFill/>
          </a:ln>
        </p:spPr>
        <p:txBody>
          <a:bodyPr anchor="ctr"/>
          <a:p>
            <a:pPr lvl="0" indent="0"/>
            <a:r>
              <a:rPr lang="zh-CN" altLang="en-US"/>
              <a:t>单击此处编辑母版标题样式</a:t>
            </a:r>
            <a:endParaRPr lang="zh-CN" altLang="en-US"/>
          </a:p>
        </p:txBody>
      </p:sp>
      <p:sp>
        <p:nvSpPr>
          <p:cNvPr id="11267" name="Rectangle 3"/>
          <p:cNvSpPr>
            <a:spLocks noGrp="1"/>
          </p:cNvSpPr>
          <p:nvPr>
            <p:ph type="body"/>
          </p:nvPr>
        </p:nvSpPr>
        <p:spPr>
          <a:xfrm>
            <a:off x="457200" y="1200360"/>
            <a:ext cx="8229600" cy="3395066"/>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3316" name="Rectangle 4"/>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endParaRPr lang="zh-CN" altLang="en-US" strike="noStrike" noProof="1" dirty="0"/>
          </a:p>
        </p:txBody>
      </p:sp>
      <p:sp>
        <p:nvSpPr>
          <p:cNvPr id="13317" name="Rectangle 5"/>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altLang="en-US" strike="noStrike" noProof="1" dirty="0"/>
          </a:p>
        </p:txBody>
      </p:sp>
      <p:sp>
        <p:nvSpPr>
          <p:cNvPr id="13318" name="Rectangle 6"/>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2290" name="组合 14337"/>
          <p:cNvGrpSpPr/>
          <p:nvPr/>
        </p:nvGrpSpPr>
        <p:grpSpPr>
          <a:xfrm>
            <a:off x="0" y="0"/>
            <a:ext cx="9144000" cy="5143209"/>
            <a:chOff x="0" y="0"/>
            <a:chExt cx="5760" cy="4319"/>
          </a:xfrm>
        </p:grpSpPr>
        <p:sp>
          <p:nvSpPr>
            <p:cNvPr id="12291" name="任意多边形 14338"/>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en-US" sz="100"/>
            </a:p>
          </p:txBody>
        </p:sp>
        <p:sp>
          <p:nvSpPr>
            <p:cNvPr id="12292" name="任意多边形 14339"/>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12293" name="任意多边形 14340"/>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en-US" sz="100"/>
            </a:p>
          </p:txBody>
        </p:sp>
        <p:sp>
          <p:nvSpPr>
            <p:cNvPr id="12294" name="任意多边形 14341"/>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12295" name="任意多边形 14342"/>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en-US" sz="100"/>
            </a:p>
          </p:txBody>
        </p:sp>
        <p:sp>
          <p:nvSpPr>
            <p:cNvPr id="12296" name="任意多边形 14343"/>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en-US" sz="100"/>
            </a:p>
          </p:txBody>
        </p:sp>
        <p:sp>
          <p:nvSpPr>
            <p:cNvPr id="12297" name="任意多边形 14344"/>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en-US" sz="100"/>
            </a:p>
          </p:txBody>
        </p:sp>
        <p:sp>
          <p:nvSpPr>
            <p:cNvPr id="12298" name="任意多边形 14345"/>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12299" name="任意多边形 14346"/>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en-US" sz="100"/>
            </a:p>
          </p:txBody>
        </p:sp>
        <p:sp>
          <p:nvSpPr>
            <p:cNvPr id="12300" name="任意多边形 14347"/>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en-US" sz="100"/>
            </a:p>
          </p:txBody>
        </p:sp>
        <p:sp>
          <p:nvSpPr>
            <p:cNvPr id="12301" name="任意多边形 14348"/>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en-US" sz="100"/>
            </a:p>
          </p:txBody>
        </p:sp>
        <p:sp>
          <p:nvSpPr>
            <p:cNvPr id="12302" name="任意多边形 14349"/>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en-US" sz="100"/>
            </a:p>
          </p:txBody>
        </p:sp>
        <p:sp>
          <p:nvSpPr>
            <p:cNvPr id="12303" name="任意多边形 14350"/>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12304" name="任意多边形 14351"/>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en-US" sz="100"/>
            </a:p>
          </p:txBody>
        </p:sp>
        <p:sp>
          <p:nvSpPr>
            <p:cNvPr id="12305" name="任意多边形 14352"/>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en-US" sz="100"/>
            </a:p>
          </p:txBody>
        </p:sp>
        <p:sp>
          <p:nvSpPr>
            <p:cNvPr id="12306" name="任意多边形 14353"/>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en-US" sz="100"/>
            </a:p>
          </p:txBody>
        </p:sp>
        <p:sp>
          <p:nvSpPr>
            <p:cNvPr id="12307" name="任意多边形 14354"/>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en-US" sz="100"/>
            </a:p>
          </p:txBody>
        </p:sp>
        <p:sp>
          <p:nvSpPr>
            <p:cNvPr id="12308" name="任意多边形 14355"/>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en-US" sz="100"/>
            </a:p>
          </p:txBody>
        </p:sp>
        <p:sp>
          <p:nvSpPr>
            <p:cNvPr id="12309" name="任意多边形 14356"/>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en-US" sz="100"/>
            </a:p>
          </p:txBody>
        </p:sp>
        <p:sp>
          <p:nvSpPr>
            <p:cNvPr id="12310" name="任意多边形 14357"/>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en-US" sz="100"/>
            </a:p>
          </p:txBody>
        </p:sp>
        <p:sp>
          <p:nvSpPr>
            <p:cNvPr id="12311" name="任意多边形 14358"/>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12312" name="任意多边形 14359"/>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en-US" sz="100"/>
            </a:p>
          </p:txBody>
        </p:sp>
        <p:sp>
          <p:nvSpPr>
            <p:cNvPr id="12313" name="任意多边形 14360"/>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en-US" sz="100"/>
            </a:p>
          </p:txBody>
        </p:sp>
        <p:sp>
          <p:nvSpPr>
            <p:cNvPr id="12314" name="任意多边形 14361"/>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en-US" sz="100"/>
            </a:p>
          </p:txBody>
        </p:sp>
        <p:sp>
          <p:nvSpPr>
            <p:cNvPr id="12315" name="任意多边形 14362"/>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en-US" sz="100"/>
            </a:p>
          </p:txBody>
        </p:sp>
        <p:sp>
          <p:nvSpPr>
            <p:cNvPr id="12316" name="任意多边形 14363"/>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en-US" sz="100"/>
            </a:p>
          </p:txBody>
        </p:sp>
        <p:sp>
          <p:nvSpPr>
            <p:cNvPr id="12317" name="任意多边形 14364"/>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en-US" sz="100"/>
            </a:p>
          </p:txBody>
        </p:sp>
        <p:sp>
          <p:nvSpPr>
            <p:cNvPr id="12318" name="任意多边形 14365"/>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en-US" sz="100"/>
            </a:p>
          </p:txBody>
        </p:sp>
        <p:sp>
          <p:nvSpPr>
            <p:cNvPr id="12319" name="任意多边形 14366"/>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12320" name="任意多边形 14367"/>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en-US" sz="100"/>
            </a:p>
          </p:txBody>
        </p:sp>
        <p:sp>
          <p:nvSpPr>
            <p:cNvPr id="12321" name="任意多边形 14368"/>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en-US" sz="100"/>
            </a:p>
          </p:txBody>
        </p:sp>
        <p:sp>
          <p:nvSpPr>
            <p:cNvPr id="12322" name="任意多边形 14369"/>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en-US" sz="100"/>
            </a:p>
          </p:txBody>
        </p:sp>
        <p:sp>
          <p:nvSpPr>
            <p:cNvPr id="12323" name="任意多边形 14370"/>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12324" name="任意多边形 14371"/>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en-US" sz="100"/>
            </a:p>
          </p:txBody>
        </p:sp>
        <p:sp>
          <p:nvSpPr>
            <p:cNvPr id="12325" name="任意多边形 14372"/>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en-US" sz="100"/>
            </a:p>
          </p:txBody>
        </p:sp>
        <p:sp>
          <p:nvSpPr>
            <p:cNvPr id="12326" name="任意多边形 14373"/>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en-US" sz="100"/>
            </a:p>
          </p:txBody>
        </p:sp>
        <p:grpSp>
          <p:nvGrpSpPr>
            <p:cNvPr id="12327" name="组合 14374"/>
            <p:cNvGrpSpPr/>
            <p:nvPr userDrawn="1"/>
          </p:nvGrpSpPr>
          <p:grpSpPr>
            <a:xfrm>
              <a:off x="0" y="1632"/>
              <a:ext cx="5758" cy="1858"/>
              <a:chOff x="0" y="0"/>
              <a:chExt cx="5758" cy="1858"/>
            </a:xfrm>
          </p:grpSpPr>
          <p:sp>
            <p:nvSpPr>
              <p:cNvPr id="12328" name="任意多边形 14375"/>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12329" name="任意多边形 14376"/>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en-US" sz="100"/>
              </a:p>
            </p:txBody>
          </p:sp>
        </p:grpSp>
      </p:grpSp>
      <p:sp>
        <p:nvSpPr>
          <p:cNvPr id="12330" name="标题 14377"/>
          <p:cNvSpPr>
            <a:spLocks noGrp="1"/>
          </p:cNvSpPr>
          <p:nvPr>
            <p:ph type="title"/>
          </p:nvPr>
        </p:nvSpPr>
        <p:spPr>
          <a:xfrm>
            <a:off x="457200" y="208396"/>
            <a:ext cx="8229600" cy="857400"/>
          </a:xfrm>
          <a:prstGeom prst="rect">
            <a:avLst/>
          </a:prstGeom>
          <a:noFill/>
          <a:ln w="9525">
            <a:noFill/>
          </a:ln>
        </p:spPr>
        <p:txBody>
          <a:bodyPr anchor="ctr"/>
          <a:p>
            <a:pPr lvl="0" indent="0"/>
            <a:r>
              <a:rPr lang="zh-CN" altLang="en-US"/>
              <a:t>单击此处编辑母版标题样式</a:t>
            </a:r>
            <a:endParaRPr lang="zh-CN" altLang="en-US"/>
          </a:p>
        </p:txBody>
      </p:sp>
      <p:sp>
        <p:nvSpPr>
          <p:cNvPr id="14379" name="文本占位符 14378"/>
          <p:cNvSpPr>
            <a:spLocks noGrp="1"/>
          </p:cNvSpPr>
          <p:nvPr>
            <p:ph type="body" idx="1"/>
          </p:nvPr>
        </p:nvSpPr>
        <p:spPr>
          <a:xfrm>
            <a:off x="457200" y="1200360"/>
            <a:ext cx="8229600" cy="3398638"/>
          </a:xfrm>
          <a:prstGeom prst="rect">
            <a:avLst/>
          </a:prstGeom>
          <a:noFill/>
          <a:ln w="9525">
            <a:noFill/>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4380" name="日期占位符 14379"/>
          <p:cNvSpPr>
            <a:spLocks noGrp="1"/>
          </p:cNvSpPr>
          <p:nvPr>
            <p:ph type="dt" sz="half" idx="2"/>
          </p:nvPr>
        </p:nvSpPr>
        <p:spPr>
          <a:xfrm>
            <a:off x="457200" y="4683547"/>
            <a:ext cx="2133600" cy="342960"/>
          </a:xfrm>
          <a:prstGeom prst="rect">
            <a:avLst/>
          </a:prstGeom>
          <a:noFill/>
          <a:ln w="9525">
            <a:noFill/>
          </a:ln>
        </p:spPr>
        <p:txBody>
          <a:bodyPr anchor="b"/>
          <a:lstStyle>
            <a:lvl1pPr>
              <a:defRPr sz="900"/>
            </a:lvl1pPr>
          </a:lstStyle>
          <a:p>
            <a:pPr lvl="0" fontAlgn="base"/>
            <a:endParaRPr lang="zh-CN" altLang="en-US" strike="noStrike" noProof="1" dirty="0"/>
          </a:p>
        </p:txBody>
      </p:sp>
      <p:sp>
        <p:nvSpPr>
          <p:cNvPr id="14381" name="页脚占位符 14380"/>
          <p:cNvSpPr>
            <a:spLocks noGrp="1"/>
          </p:cNvSpPr>
          <p:nvPr>
            <p:ph type="ftr" sz="quarter" idx="3"/>
          </p:nvPr>
        </p:nvSpPr>
        <p:spPr>
          <a:xfrm>
            <a:off x="3124200" y="4687120"/>
            <a:ext cx="2895600" cy="342960"/>
          </a:xfrm>
          <a:prstGeom prst="rect">
            <a:avLst/>
          </a:prstGeom>
          <a:noFill/>
          <a:ln w="9525">
            <a:noFill/>
          </a:ln>
        </p:spPr>
        <p:txBody>
          <a:bodyPr anchor="b"/>
          <a:lstStyle>
            <a:lvl1pPr algn="ctr">
              <a:defRPr sz="900"/>
            </a:lvl1pPr>
          </a:lstStyle>
          <a:p>
            <a:pPr lvl="0" fontAlgn="base"/>
            <a:endParaRPr lang="zh-CN" altLang="en-US" strike="noStrike" noProof="1" dirty="0"/>
          </a:p>
        </p:txBody>
      </p:sp>
      <p:sp>
        <p:nvSpPr>
          <p:cNvPr id="14382" name="灯片编号占位符 14381"/>
          <p:cNvSpPr>
            <a:spLocks noGrp="1"/>
          </p:cNvSpPr>
          <p:nvPr>
            <p:ph type="sldNum" sz="quarter" idx="4"/>
          </p:nvPr>
        </p:nvSpPr>
        <p:spPr>
          <a:xfrm>
            <a:off x="6553200" y="4683547"/>
            <a:ext cx="2133600" cy="342960"/>
          </a:xfrm>
          <a:prstGeom prst="rect">
            <a:avLst/>
          </a:prstGeom>
          <a:noFill/>
          <a:ln w="9525">
            <a:noFill/>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effectLst/>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lr>
          <a:schemeClr val="hlink"/>
        </a:buClr>
        <a:buSzPct val="90000"/>
        <a:buFont typeface="Wingdings" panose="05000000000000000000" pitchFamily="2" charset="2"/>
        <a:buBlip>
          <a:blip r:embed="rId14"/>
        </a:buBlip>
        <a:defRPr sz="2400" b="0" i="0" u="none" kern="1200" baseline="0">
          <a:solidFill>
            <a:schemeClr val="tx1"/>
          </a:solidFill>
          <a:effectLst/>
          <a:latin typeface="+mn-lt"/>
          <a:ea typeface="+mn-ea"/>
          <a:cs typeface="+mn-cs"/>
        </a:defRPr>
      </a:lvl1pPr>
      <a:lvl2pPr marL="557530" lvl="1" indent="-214630" algn="l" defTabSz="685800" eaLnBrk="1" fontAlgn="base" latinLnBrk="0" hangingPunct="1">
        <a:lnSpc>
          <a:spcPct val="100000"/>
        </a:lnSpc>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lnSpc>
          <a:spcPct val="100000"/>
        </a:lnSpc>
        <a:spcBef>
          <a:spcPct val="15000"/>
        </a:spcBef>
        <a:spcAft>
          <a:spcPct val="0"/>
        </a:spcAft>
        <a:buClr>
          <a:schemeClr val="accent2"/>
        </a:buClr>
        <a:buSzPct val="90000"/>
        <a:buFont typeface="Wingdings" panose="05000000000000000000" pitchFamily="2" charset="2"/>
        <a:buBlip>
          <a:blip r:embed="rId15"/>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lnSpc>
          <a:spcPct val="100000"/>
        </a:lnSpc>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3314" name="Rectangle 2"/>
          <p:cNvSpPr>
            <a:spLocks noGrp="1"/>
          </p:cNvSpPr>
          <p:nvPr>
            <p:ph type="title"/>
          </p:nvPr>
        </p:nvSpPr>
        <p:spPr>
          <a:xfrm>
            <a:off x="457200" y="206015"/>
            <a:ext cx="8229600" cy="857400"/>
          </a:xfrm>
          <a:prstGeom prst="rect">
            <a:avLst/>
          </a:prstGeom>
          <a:noFill/>
          <a:ln w="9525">
            <a:noFill/>
          </a:ln>
        </p:spPr>
        <p:txBody>
          <a:bodyPr anchor="ctr"/>
          <a:p>
            <a:pPr lvl="0" indent="0"/>
            <a:r>
              <a:rPr lang="zh-CN" altLang="en-US"/>
              <a:t>单击此处编辑母版标题样式</a:t>
            </a:r>
            <a:endParaRPr lang="zh-CN" altLang="en-US"/>
          </a:p>
        </p:txBody>
      </p:sp>
      <p:sp>
        <p:nvSpPr>
          <p:cNvPr id="13315" name="Rectangle 3"/>
          <p:cNvSpPr>
            <a:spLocks noGrp="1"/>
          </p:cNvSpPr>
          <p:nvPr>
            <p:ph type="body"/>
          </p:nvPr>
        </p:nvSpPr>
        <p:spPr>
          <a:xfrm>
            <a:off x="457200" y="1200360"/>
            <a:ext cx="8229600" cy="3395066"/>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6388" name="Rectangle 4"/>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endParaRPr lang="zh-CN" altLang="en-US" strike="noStrike" noProof="1" dirty="0"/>
          </a:p>
        </p:txBody>
      </p:sp>
      <p:sp>
        <p:nvSpPr>
          <p:cNvPr id="16389" name="Rectangle 5"/>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altLang="en-US" strike="noStrike" noProof="1" dirty="0"/>
          </a:p>
        </p:txBody>
      </p:sp>
      <p:sp>
        <p:nvSpPr>
          <p:cNvPr id="16390" name="Rectangle 6"/>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4338" name="Rectangle 2"/>
          <p:cNvSpPr>
            <a:spLocks noGrp="1"/>
          </p:cNvSpPr>
          <p:nvPr>
            <p:ph type="title"/>
          </p:nvPr>
        </p:nvSpPr>
        <p:spPr>
          <a:xfrm>
            <a:off x="457200" y="206015"/>
            <a:ext cx="8229600" cy="857400"/>
          </a:xfrm>
          <a:prstGeom prst="rect">
            <a:avLst/>
          </a:prstGeom>
          <a:noFill/>
          <a:ln w="9525">
            <a:noFill/>
          </a:ln>
        </p:spPr>
        <p:txBody>
          <a:bodyPr anchor="ctr"/>
          <a:p>
            <a:pPr lvl="0" indent="0"/>
            <a:r>
              <a:rPr lang="zh-CN" altLang="en-US"/>
              <a:t>单击此处编辑母版标题样式</a:t>
            </a:r>
            <a:endParaRPr lang="zh-CN" altLang="en-US"/>
          </a:p>
        </p:txBody>
      </p:sp>
      <p:sp>
        <p:nvSpPr>
          <p:cNvPr id="14339" name="Rectangle 3"/>
          <p:cNvSpPr>
            <a:spLocks noGrp="1"/>
          </p:cNvSpPr>
          <p:nvPr>
            <p:ph type="body"/>
          </p:nvPr>
        </p:nvSpPr>
        <p:spPr>
          <a:xfrm>
            <a:off x="457200" y="1200360"/>
            <a:ext cx="8229600" cy="3395066"/>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7412" name="Rectangle 4"/>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endParaRPr lang="zh-CN" altLang="en-US" strike="noStrike" noProof="1" dirty="0"/>
          </a:p>
        </p:txBody>
      </p:sp>
      <p:sp>
        <p:nvSpPr>
          <p:cNvPr id="17413" name="Rectangle 5"/>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altLang="en-US" strike="noStrike" noProof="1" dirty="0"/>
          </a:p>
        </p:txBody>
      </p:sp>
      <p:sp>
        <p:nvSpPr>
          <p:cNvPr id="17414" name="Rectangle 6"/>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5362" name="组合 18433"/>
          <p:cNvGrpSpPr/>
          <p:nvPr/>
        </p:nvGrpSpPr>
        <p:grpSpPr>
          <a:xfrm>
            <a:off x="0" y="0"/>
            <a:ext cx="9144000" cy="5143209"/>
            <a:chOff x="0" y="0"/>
            <a:chExt cx="5760" cy="4319"/>
          </a:xfrm>
        </p:grpSpPr>
        <p:sp>
          <p:nvSpPr>
            <p:cNvPr id="15363" name="任意多边形 18434"/>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en-US" sz="100"/>
            </a:p>
          </p:txBody>
        </p:sp>
        <p:sp>
          <p:nvSpPr>
            <p:cNvPr id="15364" name="任意多边形 18435"/>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15365" name="任意多边形 18436"/>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en-US" sz="100"/>
            </a:p>
          </p:txBody>
        </p:sp>
        <p:sp>
          <p:nvSpPr>
            <p:cNvPr id="15366" name="任意多边形 18437"/>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15367" name="任意多边形 18438"/>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en-US" sz="100"/>
            </a:p>
          </p:txBody>
        </p:sp>
        <p:sp>
          <p:nvSpPr>
            <p:cNvPr id="15368" name="任意多边形 18439"/>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en-US" sz="100"/>
            </a:p>
          </p:txBody>
        </p:sp>
        <p:sp>
          <p:nvSpPr>
            <p:cNvPr id="15369" name="任意多边形 18440"/>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en-US" sz="100"/>
            </a:p>
          </p:txBody>
        </p:sp>
        <p:sp>
          <p:nvSpPr>
            <p:cNvPr id="15370" name="任意多边形 18441"/>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15371" name="任意多边形 18442"/>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en-US" sz="100"/>
            </a:p>
          </p:txBody>
        </p:sp>
        <p:sp>
          <p:nvSpPr>
            <p:cNvPr id="15372" name="任意多边形 18443"/>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en-US" sz="100"/>
            </a:p>
          </p:txBody>
        </p:sp>
        <p:sp>
          <p:nvSpPr>
            <p:cNvPr id="15373" name="任意多边形 18444"/>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en-US" sz="100"/>
            </a:p>
          </p:txBody>
        </p:sp>
        <p:sp>
          <p:nvSpPr>
            <p:cNvPr id="15374" name="任意多边形 18445"/>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en-US" sz="100"/>
            </a:p>
          </p:txBody>
        </p:sp>
        <p:sp>
          <p:nvSpPr>
            <p:cNvPr id="15375" name="任意多边形 18446"/>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15376" name="任意多边形 18447"/>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en-US" sz="100"/>
            </a:p>
          </p:txBody>
        </p:sp>
        <p:sp>
          <p:nvSpPr>
            <p:cNvPr id="15377" name="任意多边形 18448"/>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en-US" sz="100"/>
            </a:p>
          </p:txBody>
        </p:sp>
        <p:sp>
          <p:nvSpPr>
            <p:cNvPr id="15378" name="任意多边形 18449"/>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en-US" sz="100"/>
            </a:p>
          </p:txBody>
        </p:sp>
        <p:sp>
          <p:nvSpPr>
            <p:cNvPr id="15379" name="任意多边形 18450"/>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en-US" sz="100"/>
            </a:p>
          </p:txBody>
        </p:sp>
        <p:sp>
          <p:nvSpPr>
            <p:cNvPr id="15380" name="任意多边形 18451"/>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en-US" sz="100"/>
            </a:p>
          </p:txBody>
        </p:sp>
        <p:sp>
          <p:nvSpPr>
            <p:cNvPr id="15381" name="任意多边形 18452"/>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en-US" sz="100"/>
            </a:p>
          </p:txBody>
        </p:sp>
        <p:sp>
          <p:nvSpPr>
            <p:cNvPr id="15382" name="任意多边形 18453"/>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en-US" sz="100"/>
            </a:p>
          </p:txBody>
        </p:sp>
        <p:sp>
          <p:nvSpPr>
            <p:cNvPr id="15383" name="任意多边形 18454"/>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15384" name="任意多边形 18455"/>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en-US" sz="100"/>
            </a:p>
          </p:txBody>
        </p:sp>
        <p:sp>
          <p:nvSpPr>
            <p:cNvPr id="15385" name="任意多边形 18456"/>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en-US" sz="100"/>
            </a:p>
          </p:txBody>
        </p:sp>
        <p:sp>
          <p:nvSpPr>
            <p:cNvPr id="15386" name="任意多边形 18457"/>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en-US" sz="100"/>
            </a:p>
          </p:txBody>
        </p:sp>
        <p:sp>
          <p:nvSpPr>
            <p:cNvPr id="15387" name="任意多边形 18458"/>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en-US" sz="100"/>
            </a:p>
          </p:txBody>
        </p:sp>
        <p:sp>
          <p:nvSpPr>
            <p:cNvPr id="15388" name="任意多边形 18459"/>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en-US" sz="100"/>
            </a:p>
          </p:txBody>
        </p:sp>
        <p:sp>
          <p:nvSpPr>
            <p:cNvPr id="15389" name="任意多边形 18460"/>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en-US" sz="100"/>
            </a:p>
          </p:txBody>
        </p:sp>
        <p:sp>
          <p:nvSpPr>
            <p:cNvPr id="15390" name="任意多边形 18461"/>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en-US" sz="100"/>
            </a:p>
          </p:txBody>
        </p:sp>
        <p:sp>
          <p:nvSpPr>
            <p:cNvPr id="15391" name="任意多边形 18462"/>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15392" name="任意多边形 18463"/>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en-US" sz="100"/>
            </a:p>
          </p:txBody>
        </p:sp>
        <p:sp>
          <p:nvSpPr>
            <p:cNvPr id="15393" name="任意多边形 18464"/>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en-US" sz="100"/>
            </a:p>
          </p:txBody>
        </p:sp>
        <p:sp>
          <p:nvSpPr>
            <p:cNvPr id="15394" name="任意多边形 18465"/>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en-US" sz="100"/>
            </a:p>
          </p:txBody>
        </p:sp>
        <p:sp>
          <p:nvSpPr>
            <p:cNvPr id="15395" name="任意多边形 18466"/>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15396" name="任意多边形 18467"/>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en-US" sz="100"/>
            </a:p>
          </p:txBody>
        </p:sp>
        <p:sp>
          <p:nvSpPr>
            <p:cNvPr id="15397" name="任意多边形 18468"/>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en-US" sz="100"/>
            </a:p>
          </p:txBody>
        </p:sp>
        <p:sp>
          <p:nvSpPr>
            <p:cNvPr id="15398" name="任意多边形 18469"/>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en-US" sz="100"/>
            </a:p>
          </p:txBody>
        </p:sp>
        <p:grpSp>
          <p:nvGrpSpPr>
            <p:cNvPr id="15399" name="组合 18470"/>
            <p:cNvGrpSpPr/>
            <p:nvPr userDrawn="1"/>
          </p:nvGrpSpPr>
          <p:grpSpPr>
            <a:xfrm>
              <a:off x="0" y="1632"/>
              <a:ext cx="5758" cy="1858"/>
              <a:chOff x="0" y="0"/>
              <a:chExt cx="5758" cy="1858"/>
            </a:xfrm>
          </p:grpSpPr>
          <p:sp>
            <p:nvSpPr>
              <p:cNvPr id="15400" name="任意多边形 18471"/>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15401" name="任意多边形 18472"/>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en-US" sz="100"/>
              </a:p>
            </p:txBody>
          </p:sp>
        </p:grpSp>
      </p:grpSp>
      <p:sp>
        <p:nvSpPr>
          <p:cNvPr id="18474" name="标题 18473"/>
          <p:cNvSpPr>
            <a:spLocks noGrp="1"/>
          </p:cNvSpPr>
          <p:nvPr>
            <p:ph type="title"/>
          </p:nvPr>
        </p:nvSpPr>
        <p:spPr>
          <a:xfrm>
            <a:off x="457200" y="208396"/>
            <a:ext cx="8229600" cy="857400"/>
          </a:xfrm>
          <a:prstGeom prst="rect">
            <a:avLst/>
          </a:prstGeom>
          <a:noFill/>
          <a:ln w="9525">
            <a:noFill/>
          </a:ln>
        </p:spPr>
        <p:txBody>
          <a:bodyPr anchor="ctr"/>
          <a:p>
            <a:pPr lvl="0" fontAlgn="base"/>
            <a:r>
              <a:rPr lang="zh-CN" altLang="en-US" strike="noStrike" noProof="1"/>
              <a:t>单击此处编辑母版标题样式</a:t>
            </a:r>
            <a:endParaRPr lang="zh-CN" altLang="en-US" strike="noStrike" noProof="1"/>
          </a:p>
        </p:txBody>
      </p:sp>
      <p:sp>
        <p:nvSpPr>
          <p:cNvPr id="18475" name="文本占位符 18474"/>
          <p:cNvSpPr>
            <a:spLocks noGrp="1"/>
          </p:cNvSpPr>
          <p:nvPr>
            <p:ph type="body" idx="1"/>
          </p:nvPr>
        </p:nvSpPr>
        <p:spPr>
          <a:xfrm>
            <a:off x="457200" y="1200360"/>
            <a:ext cx="8229600" cy="3398638"/>
          </a:xfrm>
          <a:prstGeom prst="rect">
            <a:avLst/>
          </a:prstGeom>
          <a:noFill/>
          <a:ln w="9525">
            <a:noFill/>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8476" name="日期占位符 18475"/>
          <p:cNvSpPr>
            <a:spLocks noGrp="1"/>
          </p:cNvSpPr>
          <p:nvPr>
            <p:ph type="dt" sz="half" idx="2"/>
          </p:nvPr>
        </p:nvSpPr>
        <p:spPr>
          <a:xfrm>
            <a:off x="457200" y="4683547"/>
            <a:ext cx="2133600" cy="342960"/>
          </a:xfrm>
          <a:prstGeom prst="rect">
            <a:avLst/>
          </a:prstGeom>
          <a:noFill/>
          <a:ln w="9525">
            <a:noFill/>
          </a:ln>
        </p:spPr>
        <p:txBody>
          <a:bodyPr anchor="b"/>
          <a:lstStyle>
            <a:lvl1pPr>
              <a:defRPr sz="900"/>
            </a:lvl1pPr>
          </a:lstStyle>
          <a:p>
            <a:pPr lvl="0" fontAlgn="base"/>
            <a:endParaRPr lang="zh-CN" altLang="en-US" strike="noStrike" noProof="1" dirty="0"/>
          </a:p>
        </p:txBody>
      </p:sp>
      <p:sp>
        <p:nvSpPr>
          <p:cNvPr id="18477" name="页脚占位符 18476"/>
          <p:cNvSpPr>
            <a:spLocks noGrp="1"/>
          </p:cNvSpPr>
          <p:nvPr>
            <p:ph type="ftr" sz="quarter" idx="3"/>
          </p:nvPr>
        </p:nvSpPr>
        <p:spPr>
          <a:xfrm>
            <a:off x="3124200" y="4687120"/>
            <a:ext cx="2895600" cy="342960"/>
          </a:xfrm>
          <a:prstGeom prst="rect">
            <a:avLst/>
          </a:prstGeom>
          <a:noFill/>
          <a:ln w="9525">
            <a:noFill/>
          </a:ln>
        </p:spPr>
        <p:txBody>
          <a:bodyPr anchor="b"/>
          <a:lstStyle>
            <a:lvl1pPr algn="ctr">
              <a:defRPr sz="900"/>
            </a:lvl1pPr>
          </a:lstStyle>
          <a:p>
            <a:pPr lvl="0" fontAlgn="base"/>
            <a:endParaRPr lang="zh-CN" altLang="en-US" strike="noStrike" noProof="1" dirty="0"/>
          </a:p>
        </p:txBody>
      </p:sp>
      <p:sp>
        <p:nvSpPr>
          <p:cNvPr id="18478" name="灯片编号占位符 18477"/>
          <p:cNvSpPr>
            <a:spLocks noGrp="1"/>
          </p:cNvSpPr>
          <p:nvPr>
            <p:ph type="sldNum" sz="quarter" idx="4"/>
          </p:nvPr>
        </p:nvSpPr>
        <p:spPr>
          <a:xfrm>
            <a:off x="6553200" y="4683547"/>
            <a:ext cx="2133600" cy="342960"/>
          </a:xfrm>
          <a:prstGeom prst="rect">
            <a:avLst/>
          </a:prstGeom>
          <a:noFill/>
          <a:ln w="9525">
            <a:noFill/>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lr>
          <a:schemeClr val="hlink"/>
        </a:buClr>
        <a:buSzPct val="90000"/>
        <a:buFont typeface="Wingdings" panose="05000000000000000000" pitchFamily="2" charset="2"/>
        <a:buBlip>
          <a:blip r:embed="rId12"/>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lnSpc>
          <a:spcPct val="100000"/>
        </a:lnSpc>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lnSpc>
          <a:spcPct val="100000"/>
        </a:lnSpc>
        <a:spcBef>
          <a:spcPct val="15000"/>
        </a:spcBef>
        <a:spcAft>
          <a:spcPct val="0"/>
        </a:spcAft>
        <a:buClr>
          <a:schemeClr val="accent2"/>
        </a:buClr>
        <a:buSzPct val="90000"/>
        <a:buFont typeface="Wingdings" panose="05000000000000000000" pitchFamily="2" charset="2"/>
        <a:buBlip>
          <a:blip r:embed="rId13"/>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lnSpc>
          <a:spcPct val="100000"/>
        </a:lnSpc>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6386" name="Rectangle 2"/>
          <p:cNvSpPr>
            <a:spLocks noGrp="1"/>
          </p:cNvSpPr>
          <p:nvPr>
            <p:ph type="title"/>
          </p:nvPr>
        </p:nvSpPr>
        <p:spPr>
          <a:xfrm>
            <a:off x="457200" y="206015"/>
            <a:ext cx="8229600" cy="857400"/>
          </a:xfrm>
          <a:prstGeom prst="rect">
            <a:avLst/>
          </a:prstGeom>
          <a:noFill/>
          <a:ln w="9525">
            <a:noFill/>
          </a:ln>
        </p:spPr>
        <p:txBody>
          <a:bodyPr anchor="ctr"/>
          <a:p>
            <a:pPr lvl="0" indent="0"/>
            <a:r>
              <a:rPr lang="zh-CN" altLang="en-US"/>
              <a:t>单击此处编辑母版标题样式</a:t>
            </a:r>
            <a:endParaRPr lang="zh-CN" altLang="en-US"/>
          </a:p>
        </p:txBody>
      </p:sp>
      <p:sp>
        <p:nvSpPr>
          <p:cNvPr id="16387" name="Rectangle 3"/>
          <p:cNvSpPr>
            <a:spLocks noGrp="1"/>
          </p:cNvSpPr>
          <p:nvPr>
            <p:ph type="body"/>
          </p:nvPr>
        </p:nvSpPr>
        <p:spPr>
          <a:xfrm>
            <a:off x="457200" y="1200360"/>
            <a:ext cx="8229600" cy="3395066"/>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0484" name="Rectangle 4"/>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endParaRPr lang="zh-CN" altLang="en-US" strike="noStrike" noProof="1" dirty="0"/>
          </a:p>
        </p:txBody>
      </p:sp>
      <p:sp>
        <p:nvSpPr>
          <p:cNvPr id="20485" name="Rectangle 5"/>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altLang="en-US" strike="noStrike" noProof="1" dirty="0"/>
          </a:p>
        </p:txBody>
      </p:sp>
      <p:sp>
        <p:nvSpPr>
          <p:cNvPr id="20486" name="Rectangle 6"/>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7410" name="组合 21505"/>
          <p:cNvGrpSpPr/>
          <p:nvPr/>
        </p:nvGrpSpPr>
        <p:grpSpPr>
          <a:xfrm>
            <a:off x="0" y="0"/>
            <a:ext cx="9144000" cy="5143209"/>
            <a:chOff x="0" y="0"/>
            <a:chExt cx="5760" cy="4319"/>
          </a:xfrm>
        </p:grpSpPr>
        <p:sp>
          <p:nvSpPr>
            <p:cNvPr id="17411" name="任意多边形 21506"/>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en-US" sz="100"/>
            </a:p>
          </p:txBody>
        </p:sp>
        <p:sp>
          <p:nvSpPr>
            <p:cNvPr id="17412" name="任意多边形 21507"/>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17413" name="任意多边形 21508"/>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en-US" sz="100"/>
            </a:p>
          </p:txBody>
        </p:sp>
        <p:sp>
          <p:nvSpPr>
            <p:cNvPr id="17414" name="任意多边形 21509"/>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17415" name="任意多边形 21510"/>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en-US" sz="100"/>
            </a:p>
          </p:txBody>
        </p:sp>
        <p:sp>
          <p:nvSpPr>
            <p:cNvPr id="17416" name="任意多边形 21511"/>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en-US" sz="100"/>
            </a:p>
          </p:txBody>
        </p:sp>
        <p:sp>
          <p:nvSpPr>
            <p:cNvPr id="17417" name="任意多边形 21512"/>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en-US" sz="100"/>
            </a:p>
          </p:txBody>
        </p:sp>
        <p:sp>
          <p:nvSpPr>
            <p:cNvPr id="17418" name="任意多边形 21513"/>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17419" name="任意多边形 21514"/>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en-US" sz="100"/>
            </a:p>
          </p:txBody>
        </p:sp>
        <p:sp>
          <p:nvSpPr>
            <p:cNvPr id="17420" name="任意多边形 21515"/>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en-US" sz="100"/>
            </a:p>
          </p:txBody>
        </p:sp>
        <p:sp>
          <p:nvSpPr>
            <p:cNvPr id="17421" name="任意多边形 21516"/>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en-US" sz="100"/>
            </a:p>
          </p:txBody>
        </p:sp>
        <p:sp>
          <p:nvSpPr>
            <p:cNvPr id="17422" name="任意多边形 21517"/>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en-US" sz="100"/>
            </a:p>
          </p:txBody>
        </p:sp>
        <p:sp>
          <p:nvSpPr>
            <p:cNvPr id="17423" name="任意多边形 21518"/>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17424" name="任意多边形 21519"/>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en-US" sz="100"/>
            </a:p>
          </p:txBody>
        </p:sp>
        <p:sp>
          <p:nvSpPr>
            <p:cNvPr id="17425" name="任意多边形 21520"/>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en-US" sz="100"/>
            </a:p>
          </p:txBody>
        </p:sp>
        <p:sp>
          <p:nvSpPr>
            <p:cNvPr id="17426" name="任意多边形 21521"/>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en-US" sz="100"/>
            </a:p>
          </p:txBody>
        </p:sp>
        <p:sp>
          <p:nvSpPr>
            <p:cNvPr id="17427" name="任意多边形 21522"/>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en-US" sz="100"/>
            </a:p>
          </p:txBody>
        </p:sp>
        <p:sp>
          <p:nvSpPr>
            <p:cNvPr id="17428" name="任意多边形 21523"/>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en-US" sz="100"/>
            </a:p>
          </p:txBody>
        </p:sp>
        <p:sp>
          <p:nvSpPr>
            <p:cNvPr id="17429" name="任意多边形 21524"/>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en-US" sz="100"/>
            </a:p>
          </p:txBody>
        </p:sp>
        <p:sp>
          <p:nvSpPr>
            <p:cNvPr id="17430" name="任意多边形 21525"/>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en-US" sz="100"/>
            </a:p>
          </p:txBody>
        </p:sp>
        <p:sp>
          <p:nvSpPr>
            <p:cNvPr id="17431" name="任意多边形 21526"/>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17432" name="任意多边形 21527"/>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en-US" sz="100"/>
            </a:p>
          </p:txBody>
        </p:sp>
        <p:sp>
          <p:nvSpPr>
            <p:cNvPr id="17433" name="任意多边形 21528"/>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en-US" sz="100"/>
            </a:p>
          </p:txBody>
        </p:sp>
        <p:sp>
          <p:nvSpPr>
            <p:cNvPr id="17434" name="任意多边形 21529"/>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en-US" sz="100"/>
            </a:p>
          </p:txBody>
        </p:sp>
        <p:sp>
          <p:nvSpPr>
            <p:cNvPr id="17435" name="任意多边形 21530"/>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en-US" sz="100"/>
            </a:p>
          </p:txBody>
        </p:sp>
        <p:sp>
          <p:nvSpPr>
            <p:cNvPr id="17436" name="任意多边形 21531"/>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en-US" sz="100"/>
            </a:p>
          </p:txBody>
        </p:sp>
        <p:sp>
          <p:nvSpPr>
            <p:cNvPr id="17437" name="任意多边形 21532"/>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en-US" sz="100"/>
            </a:p>
          </p:txBody>
        </p:sp>
        <p:sp>
          <p:nvSpPr>
            <p:cNvPr id="17438" name="任意多边形 21533"/>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en-US" sz="100"/>
            </a:p>
          </p:txBody>
        </p:sp>
        <p:sp>
          <p:nvSpPr>
            <p:cNvPr id="17439" name="任意多边形 21534"/>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17440" name="任意多边形 21535"/>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en-US" sz="100"/>
            </a:p>
          </p:txBody>
        </p:sp>
        <p:sp>
          <p:nvSpPr>
            <p:cNvPr id="17441" name="任意多边形 21536"/>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en-US" sz="100"/>
            </a:p>
          </p:txBody>
        </p:sp>
        <p:sp>
          <p:nvSpPr>
            <p:cNvPr id="17442" name="任意多边形 21537"/>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en-US" sz="100"/>
            </a:p>
          </p:txBody>
        </p:sp>
        <p:sp>
          <p:nvSpPr>
            <p:cNvPr id="17443" name="任意多边形 21538"/>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17444" name="任意多边形 21539"/>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en-US" sz="100"/>
            </a:p>
          </p:txBody>
        </p:sp>
        <p:sp>
          <p:nvSpPr>
            <p:cNvPr id="17445" name="任意多边形 21540"/>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en-US" sz="100"/>
            </a:p>
          </p:txBody>
        </p:sp>
        <p:sp>
          <p:nvSpPr>
            <p:cNvPr id="17446" name="任意多边形 21541"/>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en-US" sz="100"/>
            </a:p>
          </p:txBody>
        </p:sp>
        <p:grpSp>
          <p:nvGrpSpPr>
            <p:cNvPr id="17447" name="组合 21542"/>
            <p:cNvGrpSpPr/>
            <p:nvPr userDrawn="1"/>
          </p:nvGrpSpPr>
          <p:grpSpPr>
            <a:xfrm>
              <a:off x="0" y="1632"/>
              <a:ext cx="5758" cy="1858"/>
              <a:chOff x="0" y="0"/>
              <a:chExt cx="5758" cy="1858"/>
            </a:xfrm>
          </p:grpSpPr>
          <p:sp>
            <p:nvSpPr>
              <p:cNvPr id="17448" name="任意多边形 21543"/>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17449" name="任意多边形 21544"/>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en-US" sz="100"/>
              </a:p>
            </p:txBody>
          </p:sp>
        </p:grpSp>
      </p:grpSp>
      <p:sp>
        <p:nvSpPr>
          <p:cNvPr id="21546" name="标题 21545"/>
          <p:cNvSpPr>
            <a:spLocks noGrp="1"/>
          </p:cNvSpPr>
          <p:nvPr>
            <p:ph type="title"/>
          </p:nvPr>
        </p:nvSpPr>
        <p:spPr>
          <a:xfrm>
            <a:off x="457200" y="208396"/>
            <a:ext cx="8229600" cy="857400"/>
          </a:xfrm>
          <a:prstGeom prst="rect">
            <a:avLst/>
          </a:prstGeom>
          <a:noFill/>
          <a:ln w="9525">
            <a:noFill/>
          </a:ln>
        </p:spPr>
        <p:txBody>
          <a:bodyPr anchor="ctr"/>
          <a:p>
            <a:pPr lvl="0" fontAlgn="base"/>
            <a:r>
              <a:rPr lang="zh-CN" altLang="en-US" strike="noStrike" noProof="1"/>
              <a:t>单击此处编辑母版标题样式</a:t>
            </a:r>
            <a:endParaRPr lang="zh-CN" altLang="en-US" strike="noStrike" noProof="1"/>
          </a:p>
        </p:txBody>
      </p:sp>
      <p:sp>
        <p:nvSpPr>
          <p:cNvPr id="21547" name="文本占位符 21546"/>
          <p:cNvSpPr>
            <a:spLocks noGrp="1"/>
          </p:cNvSpPr>
          <p:nvPr>
            <p:ph type="body" idx="1"/>
          </p:nvPr>
        </p:nvSpPr>
        <p:spPr>
          <a:xfrm>
            <a:off x="457200" y="1200360"/>
            <a:ext cx="8229600" cy="3398638"/>
          </a:xfrm>
          <a:prstGeom prst="rect">
            <a:avLst/>
          </a:prstGeom>
          <a:noFill/>
          <a:ln w="9525">
            <a:noFill/>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21548" name="日期占位符 21547"/>
          <p:cNvSpPr>
            <a:spLocks noGrp="1"/>
          </p:cNvSpPr>
          <p:nvPr>
            <p:ph type="dt" sz="half" idx="2"/>
          </p:nvPr>
        </p:nvSpPr>
        <p:spPr>
          <a:xfrm>
            <a:off x="457200" y="4683547"/>
            <a:ext cx="2133600" cy="342960"/>
          </a:xfrm>
          <a:prstGeom prst="rect">
            <a:avLst/>
          </a:prstGeom>
          <a:noFill/>
          <a:ln w="9525">
            <a:noFill/>
          </a:ln>
        </p:spPr>
        <p:txBody>
          <a:bodyPr anchor="b"/>
          <a:lstStyle>
            <a:lvl1pPr>
              <a:defRPr sz="900"/>
            </a:lvl1pPr>
          </a:lstStyle>
          <a:p>
            <a:pPr lvl="0" fontAlgn="base"/>
            <a:endParaRPr lang="zh-CN" altLang="en-US" strike="noStrike" noProof="1" dirty="0"/>
          </a:p>
        </p:txBody>
      </p:sp>
      <p:sp>
        <p:nvSpPr>
          <p:cNvPr id="21549" name="页脚占位符 21548"/>
          <p:cNvSpPr>
            <a:spLocks noGrp="1"/>
          </p:cNvSpPr>
          <p:nvPr>
            <p:ph type="ftr" sz="quarter" idx="3"/>
          </p:nvPr>
        </p:nvSpPr>
        <p:spPr>
          <a:xfrm>
            <a:off x="3124200" y="4687120"/>
            <a:ext cx="2895600" cy="342960"/>
          </a:xfrm>
          <a:prstGeom prst="rect">
            <a:avLst/>
          </a:prstGeom>
          <a:noFill/>
          <a:ln w="9525">
            <a:noFill/>
          </a:ln>
        </p:spPr>
        <p:txBody>
          <a:bodyPr anchor="b"/>
          <a:lstStyle>
            <a:lvl1pPr algn="ctr">
              <a:defRPr sz="900"/>
            </a:lvl1pPr>
          </a:lstStyle>
          <a:p>
            <a:pPr lvl="0" fontAlgn="base"/>
            <a:endParaRPr lang="zh-CN" altLang="en-US" strike="noStrike" noProof="1" dirty="0"/>
          </a:p>
        </p:txBody>
      </p:sp>
      <p:sp>
        <p:nvSpPr>
          <p:cNvPr id="21550" name="灯片编号占位符 21549"/>
          <p:cNvSpPr>
            <a:spLocks noGrp="1"/>
          </p:cNvSpPr>
          <p:nvPr>
            <p:ph type="sldNum" sz="quarter" idx="4"/>
          </p:nvPr>
        </p:nvSpPr>
        <p:spPr>
          <a:xfrm>
            <a:off x="6553200" y="4683547"/>
            <a:ext cx="2133600" cy="342960"/>
          </a:xfrm>
          <a:prstGeom prst="rect">
            <a:avLst/>
          </a:prstGeom>
          <a:noFill/>
          <a:ln w="9525">
            <a:noFill/>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lr>
          <a:schemeClr val="hlink"/>
        </a:buClr>
        <a:buSzPct val="90000"/>
        <a:buFont typeface="Wingdings" panose="05000000000000000000" pitchFamily="2" charset="2"/>
        <a:buBlip>
          <a:blip r:embed="rId12"/>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lnSpc>
          <a:spcPct val="100000"/>
        </a:lnSpc>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lnSpc>
          <a:spcPct val="100000"/>
        </a:lnSpc>
        <a:spcBef>
          <a:spcPct val="15000"/>
        </a:spcBef>
        <a:spcAft>
          <a:spcPct val="0"/>
        </a:spcAft>
        <a:buClr>
          <a:schemeClr val="accent2"/>
        </a:buClr>
        <a:buSzPct val="90000"/>
        <a:buFont typeface="Wingdings" panose="05000000000000000000" pitchFamily="2" charset="2"/>
        <a:buBlip>
          <a:blip r:embed="rId13"/>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lnSpc>
          <a:spcPct val="100000"/>
        </a:lnSpc>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3554" name="日期占位符 23553"/>
          <p:cNvSpPr>
            <a:spLocks noGrp="1"/>
          </p:cNvSpPr>
          <p:nvPr>
            <p:ph type="dt" sz="half" idx="2"/>
          </p:nvPr>
        </p:nvSpPr>
        <p:spPr>
          <a:xfrm>
            <a:off x="457200" y="4689501"/>
            <a:ext cx="2133600" cy="357250"/>
          </a:xfrm>
          <a:prstGeom prst="rect">
            <a:avLst/>
          </a:prstGeom>
          <a:noFill/>
          <a:ln w="9525">
            <a:noFill/>
          </a:ln>
        </p:spPr>
        <p:txBody>
          <a:bodyPr anchor="b"/>
          <a:lstStyle>
            <a:lvl1pPr>
              <a:defRPr sz="900"/>
            </a:lvl1pPr>
          </a:lstStyle>
          <a:p>
            <a:pPr lvl="0" fontAlgn="base"/>
            <a:endParaRPr lang="zh-CN" altLang="en-US" strike="noStrike" noProof="1" dirty="0"/>
          </a:p>
        </p:txBody>
      </p:sp>
      <p:sp>
        <p:nvSpPr>
          <p:cNvPr id="23555" name="灯片编号占位符 23554"/>
          <p:cNvSpPr>
            <a:spLocks noGrp="1"/>
          </p:cNvSpPr>
          <p:nvPr>
            <p:ph type="sldNum" sz="quarter" idx="4"/>
          </p:nvPr>
        </p:nvSpPr>
        <p:spPr>
          <a:xfrm>
            <a:off x="6553200" y="4687120"/>
            <a:ext cx="2133600" cy="357250"/>
          </a:xfrm>
          <a:prstGeom prst="rect">
            <a:avLst/>
          </a:prstGeom>
          <a:noFill/>
          <a:ln w="9525">
            <a:noFill/>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grpSp>
        <p:nvGrpSpPr>
          <p:cNvPr id="18436" name="组合 23555"/>
          <p:cNvGrpSpPr/>
          <p:nvPr/>
        </p:nvGrpSpPr>
        <p:grpSpPr>
          <a:xfrm>
            <a:off x="0" y="0"/>
            <a:ext cx="9140825" cy="5138446"/>
            <a:chOff x="0" y="0"/>
            <a:chExt cx="5758" cy="4315"/>
          </a:xfrm>
        </p:grpSpPr>
        <p:grpSp>
          <p:nvGrpSpPr>
            <p:cNvPr id="18437" name="组合 23556"/>
            <p:cNvGrpSpPr/>
            <p:nvPr userDrawn="1"/>
          </p:nvGrpSpPr>
          <p:grpSpPr>
            <a:xfrm>
              <a:off x="1728" y="2230"/>
              <a:ext cx="4027" cy="2085"/>
              <a:chOff x="0" y="0"/>
              <a:chExt cx="4027" cy="2085"/>
            </a:xfrm>
          </p:grpSpPr>
          <p:sp>
            <p:nvSpPr>
              <p:cNvPr id="18438" name="任意多边形 23557"/>
              <p:cNvSpPr/>
              <p:nvPr/>
            </p:nvSpPr>
            <p:spPr>
              <a:xfrm>
                <a:off x="0" y="414"/>
                <a:ext cx="2882" cy="1671"/>
              </a:xfrm>
              <a:custGeom>
                <a:avLst/>
                <a:gdLst/>
                <a:ahLst/>
                <a:cxnLst/>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p>
                <a:endParaRPr lang="en-US" sz="100"/>
              </a:p>
            </p:txBody>
          </p:sp>
          <p:sp>
            <p:nvSpPr>
              <p:cNvPr id="18439" name="任意多边形 23558"/>
              <p:cNvSpPr/>
              <p:nvPr/>
            </p:nvSpPr>
            <p:spPr>
              <a:xfrm>
                <a:off x="2442" y="441"/>
                <a:ext cx="1259" cy="811"/>
              </a:xfrm>
              <a:custGeom>
                <a:avLst/>
                <a:gdLst/>
                <a:ahLst/>
                <a:cxnLst/>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p>
                <a:endParaRPr lang="en-US" sz="100"/>
              </a:p>
            </p:txBody>
          </p:sp>
          <p:sp>
            <p:nvSpPr>
              <p:cNvPr id="18440" name="任意多边形 23559"/>
              <p:cNvSpPr/>
              <p:nvPr/>
            </p:nvSpPr>
            <p:spPr>
              <a:xfrm>
                <a:off x="1172" y="1116"/>
                <a:ext cx="2849" cy="969"/>
              </a:xfrm>
              <a:custGeom>
                <a:avLst/>
                <a:gdLst/>
                <a:ahLst/>
                <a:cxnLst/>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p>
                <a:endParaRPr lang="en-US" sz="100"/>
              </a:p>
            </p:txBody>
          </p:sp>
          <p:sp>
            <p:nvSpPr>
              <p:cNvPr id="18441" name="任意多边形 23560"/>
              <p:cNvSpPr/>
              <p:nvPr/>
            </p:nvSpPr>
            <p:spPr>
              <a:xfrm>
                <a:off x="1020" y="0"/>
                <a:ext cx="3007" cy="2085"/>
              </a:xfrm>
              <a:custGeom>
                <a:avLst/>
                <a:gdLst/>
                <a:ahLst/>
                <a:cxnLst/>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p>
                <a:endParaRPr lang="en-US" sz="100"/>
              </a:p>
            </p:txBody>
          </p:sp>
          <p:sp>
            <p:nvSpPr>
              <p:cNvPr id="18442" name="任意多边形 23561"/>
              <p:cNvSpPr/>
              <p:nvPr/>
            </p:nvSpPr>
            <p:spPr>
              <a:xfrm>
                <a:off x="2773" y="87"/>
                <a:ext cx="1248" cy="539"/>
              </a:xfrm>
              <a:custGeom>
                <a:avLst/>
                <a:gdLst/>
                <a:ahLst/>
                <a:cxnLst/>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p>
                <a:endParaRPr lang="en-US" sz="100"/>
              </a:p>
            </p:txBody>
          </p:sp>
        </p:grpSp>
        <p:sp>
          <p:nvSpPr>
            <p:cNvPr id="18443" name="任意多边形 23562"/>
            <p:cNvSpPr/>
            <p:nvPr/>
          </p:nvSpPr>
          <p:spPr>
            <a:xfrm>
              <a:off x="3322" y="1341"/>
              <a:ext cx="1825" cy="1537"/>
            </a:xfrm>
            <a:custGeom>
              <a:avLst/>
              <a:gdLst/>
              <a:ahLst/>
              <a:cxnLst/>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p>
              <a:endParaRPr lang="en-US" sz="100"/>
            </a:p>
          </p:txBody>
        </p:sp>
        <p:sp>
          <p:nvSpPr>
            <p:cNvPr id="18444" name="任意多边形 23563"/>
            <p:cNvSpPr/>
            <p:nvPr/>
          </p:nvSpPr>
          <p:spPr>
            <a:xfrm>
              <a:off x="0" y="0"/>
              <a:ext cx="5758" cy="1776"/>
            </a:xfrm>
            <a:custGeom>
              <a:avLst/>
              <a:gdLst/>
              <a:ahLst/>
              <a:cxnLst/>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p>
              <a:endParaRPr lang="en-US" sz="100"/>
            </a:p>
          </p:txBody>
        </p:sp>
      </p:grpSp>
      <p:sp>
        <p:nvSpPr>
          <p:cNvPr id="23565" name="标题 23564"/>
          <p:cNvSpPr>
            <a:spLocks noGrp="1" noRot="1"/>
          </p:cNvSpPr>
          <p:nvPr>
            <p:ph type="title"/>
          </p:nvPr>
        </p:nvSpPr>
        <p:spPr>
          <a:xfrm>
            <a:off x="457200" y="206014"/>
            <a:ext cx="8229600" cy="857400"/>
          </a:xfrm>
          <a:prstGeom prst="rect">
            <a:avLst/>
          </a:prstGeom>
          <a:noFill/>
          <a:ln w="9525">
            <a:noFill/>
          </a:ln>
        </p:spPr>
        <p:txBody>
          <a:bodyPr anchor="ctr"/>
          <a:p>
            <a:pPr lvl="0" fontAlgn="base"/>
            <a:r>
              <a:rPr lang="zh-CN" altLang="en-US" strike="noStrike" noProof="1"/>
              <a:t>单击此处编辑母版标题样式</a:t>
            </a:r>
            <a:endParaRPr lang="zh-CN" altLang="en-US" strike="noStrike" noProof="1"/>
          </a:p>
        </p:txBody>
      </p:sp>
      <p:sp>
        <p:nvSpPr>
          <p:cNvPr id="23566" name="页脚占位符 23565"/>
          <p:cNvSpPr>
            <a:spLocks noGrp="1"/>
          </p:cNvSpPr>
          <p:nvPr>
            <p:ph type="ftr" sz="quarter" idx="3"/>
          </p:nvPr>
        </p:nvSpPr>
        <p:spPr>
          <a:xfrm>
            <a:off x="3124200" y="4687120"/>
            <a:ext cx="2895600" cy="357250"/>
          </a:xfrm>
          <a:prstGeom prst="rect">
            <a:avLst/>
          </a:prstGeom>
          <a:noFill/>
          <a:ln w="9525">
            <a:noFill/>
          </a:ln>
        </p:spPr>
        <p:txBody>
          <a:bodyPr anchor="b"/>
          <a:lstStyle>
            <a:lvl1pPr algn="ctr">
              <a:defRPr sz="900"/>
            </a:lvl1pPr>
          </a:lstStyle>
          <a:p>
            <a:pPr lvl="0" fontAlgn="base"/>
            <a:endParaRPr lang="zh-CN" altLang="en-US" strike="noStrike" noProof="1" dirty="0"/>
          </a:p>
        </p:txBody>
      </p:sp>
      <p:sp>
        <p:nvSpPr>
          <p:cNvPr id="23567" name="文本占位符 23566"/>
          <p:cNvSpPr>
            <a:spLocks noGrp="1"/>
          </p:cNvSpPr>
          <p:nvPr>
            <p:ph type="body" idx="1"/>
          </p:nvPr>
        </p:nvSpPr>
        <p:spPr>
          <a:xfrm>
            <a:off x="457200" y="1200360"/>
            <a:ext cx="8229600" cy="3395066"/>
          </a:xfrm>
          <a:prstGeom prst="rect">
            <a:avLst/>
          </a:prstGeom>
          <a:noFill/>
          <a:ln w="9525">
            <a:noFill/>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1" i="0" u="none" kern="1200" baseline="0">
          <a:solidFill>
            <a:schemeClr val="tx2"/>
          </a:solidFill>
          <a:effectLst>
            <a:outerShdw blurRad="38100" dist="38100" dir="2700000">
              <a:srgbClr val="000000"/>
            </a:outerShdw>
          </a:effectLst>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1pPr>
      <a:lvl2pPr marL="557530" lvl="1" indent="-214630" algn="l" defTabSz="685800" eaLnBrk="1" fontAlgn="base" latinLnBrk="0" hangingPunct="1">
        <a:lnSpc>
          <a:spcPct val="100000"/>
        </a:lnSpc>
        <a:spcBef>
          <a:spcPct val="15000"/>
        </a:spcBef>
        <a:spcAft>
          <a:spcPct val="0"/>
        </a:spcAft>
        <a:buClr>
          <a:schemeClr val="accent2"/>
        </a:buClr>
        <a:buSzPct val="70000"/>
        <a:buFont typeface="Wingdings" panose="05000000000000000000" pitchFamily="2" charset="2"/>
        <a:buChar char="n"/>
        <a:defRPr sz="2100" b="0" i="0" u="none" kern="1200" baseline="0">
          <a:solidFill>
            <a:schemeClr val="tx1"/>
          </a:solidFill>
          <a:effectLst>
            <a:outerShdw blurRad="38100" dist="38100" dir="2700000">
              <a:srgbClr val="000000"/>
            </a:outerShdw>
          </a:effectLst>
          <a:latin typeface="+mn-lt"/>
          <a:ea typeface="+mn-ea"/>
          <a:cs typeface="+mn-cs"/>
        </a:defRPr>
      </a:lvl2pPr>
      <a:lvl3pPr marL="857250" lvl="2" indent="-171450" algn="l" defTabSz="685800" eaLnBrk="1" fontAlgn="base" latinLnBrk="0" hangingPunct="1">
        <a:lnSpc>
          <a:spcPct val="100000"/>
        </a:lnSpc>
        <a:spcBef>
          <a:spcPct val="15000"/>
        </a:spcBef>
        <a:spcAft>
          <a:spcPct val="0"/>
        </a:spcAft>
        <a:buClr>
          <a:schemeClr val="tx2"/>
        </a:buClr>
        <a:buSzPct val="70000"/>
        <a:buFont typeface="Wingdings" panose="05000000000000000000" pitchFamily="2" charset="2"/>
        <a:buChar char="n"/>
        <a:defRPr sz="1800" b="0" i="0" u="none" kern="1200" baseline="0">
          <a:solidFill>
            <a:schemeClr val="tx1"/>
          </a:solidFill>
          <a:effectLst>
            <a:outerShdw blurRad="38100" dist="38100" dir="2700000">
              <a:srgbClr val="000000"/>
            </a:outerShdw>
          </a:effectLst>
          <a:latin typeface="+mn-lt"/>
          <a:ea typeface="+mn-ea"/>
          <a:cs typeface="+mn-cs"/>
        </a:defRPr>
      </a:lvl3pPr>
      <a:lvl4pPr marL="1200150" lvl="3" indent="-171450" algn="l" defTabSz="685800" eaLnBrk="1" fontAlgn="base" latinLnBrk="0" hangingPunct="1">
        <a:lnSpc>
          <a:spcPct val="100000"/>
        </a:lnSpc>
        <a:spcBef>
          <a:spcPct val="15000"/>
        </a:spcBef>
        <a:spcAft>
          <a:spcPct val="0"/>
        </a:spcAft>
        <a:buClr>
          <a:schemeClr val="accent2"/>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4pPr>
      <a:lvl5pPr marL="1543050" lvl="4"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050" name="Rectangle 2"/>
          <p:cNvSpPr>
            <a:spLocks noGrp="1"/>
          </p:cNvSpPr>
          <p:nvPr>
            <p:ph type="title"/>
          </p:nvPr>
        </p:nvSpPr>
        <p:spPr>
          <a:xfrm>
            <a:off x="457200" y="206015"/>
            <a:ext cx="8229600" cy="857400"/>
          </a:xfrm>
          <a:prstGeom prst="rect">
            <a:avLst/>
          </a:prstGeom>
          <a:noFill/>
          <a:ln w="9525">
            <a:noFill/>
          </a:ln>
        </p:spPr>
        <p:txBody>
          <a:bodyPr anchor="ctr"/>
          <a:p>
            <a:pPr lvl="0" indent="0"/>
            <a:r>
              <a:rPr lang="zh-CN" altLang="en-US"/>
              <a:t>单击此处编辑母版标题样式</a:t>
            </a:r>
            <a:endParaRPr lang="zh-CN" altLang="en-US"/>
          </a:p>
        </p:txBody>
      </p:sp>
      <p:sp>
        <p:nvSpPr>
          <p:cNvPr id="2051" name="Rectangle 3"/>
          <p:cNvSpPr>
            <a:spLocks noGrp="1"/>
          </p:cNvSpPr>
          <p:nvPr>
            <p:ph type="body"/>
          </p:nvPr>
        </p:nvSpPr>
        <p:spPr>
          <a:xfrm>
            <a:off x="457200" y="1200360"/>
            <a:ext cx="8229600" cy="3395066"/>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052" name="Rectangle 4"/>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endParaRPr lang="zh-CN" altLang="en-US" strike="noStrike" noProof="1" dirty="0"/>
          </a:p>
        </p:txBody>
      </p:sp>
      <p:sp>
        <p:nvSpPr>
          <p:cNvPr id="2053" name="Rectangle 5"/>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altLang="en-US" strike="noStrike" noProof="1" dirty="0"/>
          </a:p>
        </p:txBody>
      </p:sp>
      <p:sp>
        <p:nvSpPr>
          <p:cNvPr id="2054" name="Rectangle 6"/>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3074" name="组合 3073"/>
          <p:cNvGrpSpPr/>
          <p:nvPr/>
        </p:nvGrpSpPr>
        <p:grpSpPr>
          <a:xfrm>
            <a:off x="0" y="0"/>
            <a:ext cx="9144000" cy="5143209"/>
            <a:chOff x="0" y="0"/>
            <a:chExt cx="5760" cy="4319"/>
          </a:xfrm>
        </p:grpSpPr>
        <p:sp>
          <p:nvSpPr>
            <p:cNvPr id="3075" name="任意多边形 3074"/>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en-US" sz="100"/>
            </a:p>
          </p:txBody>
        </p:sp>
        <p:sp>
          <p:nvSpPr>
            <p:cNvPr id="3076" name="任意多边形 3075"/>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3077" name="任意多边形 3076"/>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en-US" sz="100"/>
            </a:p>
          </p:txBody>
        </p:sp>
        <p:sp>
          <p:nvSpPr>
            <p:cNvPr id="3078" name="任意多边形 3077"/>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3079" name="任意多边形 3078"/>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en-US" sz="100"/>
            </a:p>
          </p:txBody>
        </p:sp>
        <p:sp>
          <p:nvSpPr>
            <p:cNvPr id="3080" name="任意多边形 3079"/>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en-US" sz="100"/>
            </a:p>
          </p:txBody>
        </p:sp>
        <p:sp>
          <p:nvSpPr>
            <p:cNvPr id="3081" name="任意多边形 3080"/>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en-US" sz="100"/>
            </a:p>
          </p:txBody>
        </p:sp>
        <p:sp>
          <p:nvSpPr>
            <p:cNvPr id="3082" name="任意多边形 3081"/>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3083" name="任意多边形 3082"/>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en-US" sz="100"/>
            </a:p>
          </p:txBody>
        </p:sp>
        <p:sp>
          <p:nvSpPr>
            <p:cNvPr id="3084" name="任意多边形 3083"/>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en-US" sz="100"/>
            </a:p>
          </p:txBody>
        </p:sp>
        <p:sp>
          <p:nvSpPr>
            <p:cNvPr id="3085" name="任意多边形 3084"/>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en-US" sz="100"/>
            </a:p>
          </p:txBody>
        </p:sp>
        <p:sp>
          <p:nvSpPr>
            <p:cNvPr id="3086" name="任意多边形 3085"/>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en-US" sz="100"/>
            </a:p>
          </p:txBody>
        </p:sp>
        <p:sp>
          <p:nvSpPr>
            <p:cNvPr id="3087" name="任意多边形 3086"/>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3088" name="任意多边形 3087"/>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en-US" sz="100"/>
            </a:p>
          </p:txBody>
        </p:sp>
        <p:sp>
          <p:nvSpPr>
            <p:cNvPr id="3089" name="任意多边形 3088"/>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en-US" sz="100"/>
            </a:p>
          </p:txBody>
        </p:sp>
        <p:sp>
          <p:nvSpPr>
            <p:cNvPr id="3090" name="任意多边形 3089"/>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en-US" sz="100"/>
            </a:p>
          </p:txBody>
        </p:sp>
        <p:sp>
          <p:nvSpPr>
            <p:cNvPr id="3091" name="任意多边形 3090"/>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en-US" sz="100"/>
            </a:p>
          </p:txBody>
        </p:sp>
        <p:sp>
          <p:nvSpPr>
            <p:cNvPr id="3092" name="任意多边形 3091"/>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en-US" sz="100"/>
            </a:p>
          </p:txBody>
        </p:sp>
        <p:sp>
          <p:nvSpPr>
            <p:cNvPr id="3093" name="任意多边形 3092"/>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en-US" sz="100"/>
            </a:p>
          </p:txBody>
        </p:sp>
        <p:sp>
          <p:nvSpPr>
            <p:cNvPr id="3094" name="任意多边形 3093"/>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en-US" sz="100"/>
            </a:p>
          </p:txBody>
        </p:sp>
        <p:sp>
          <p:nvSpPr>
            <p:cNvPr id="3095" name="任意多边形 3094"/>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3096" name="任意多边形 3095"/>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en-US" sz="100"/>
            </a:p>
          </p:txBody>
        </p:sp>
        <p:sp>
          <p:nvSpPr>
            <p:cNvPr id="3097" name="任意多边形 3096"/>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en-US" sz="100"/>
            </a:p>
          </p:txBody>
        </p:sp>
        <p:sp>
          <p:nvSpPr>
            <p:cNvPr id="3098" name="任意多边形 3097"/>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en-US" sz="100"/>
            </a:p>
          </p:txBody>
        </p:sp>
        <p:sp>
          <p:nvSpPr>
            <p:cNvPr id="3099" name="任意多边形 3098"/>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en-US" sz="100"/>
            </a:p>
          </p:txBody>
        </p:sp>
        <p:sp>
          <p:nvSpPr>
            <p:cNvPr id="3100" name="任意多边形 3099"/>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en-US" sz="100"/>
            </a:p>
          </p:txBody>
        </p:sp>
        <p:sp>
          <p:nvSpPr>
            <p:cNvPr id="3101" name="任意多边形 3100"/>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en-US" sz="100"/>
            </a:p>
          </p:txBody>
        </p:sp>
        <p:sp>
          <p:nvSpPr>
            <p:cNvPr id="3102" name="任意多边形 3101"/>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en-US" sz="100"/>
            </a:p>
          </p:txBody>
        </p:sp>
        <p:sp>
          <p:nvSpPr>
            <p:cNvPr id="3103" name="任意多边形 3102"/>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3104" name="任意多边形 3103"/>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en-US" sz="100"/>
            </a:p>
          </p:txBody>
        </p:sp>
        <p:sp>
          <p:nvSpPr>
            <p:cNvPr id="3105" name="任意多边形 3104"/>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en-US" sz="100"/>
            </a:p>
          </p:txBody>
        </p:sp>
        <p:sp>
          <p:nvSpPr>
            <p:cNvPr id="3106" name="任意多边形 3105"/>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en-US" sz="100"/>
            </a:p>
          </p:txBody>
        </p:sp>
        <p:sp>
          <p:nvSpPr>
            <p:cNvPr id="3107" name="任意多边形 3106"/>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3108" name="任意多边形 3107"/>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en-US" sz="100"/>
            </a:p>
          </p:txBody>
        </p:sp>
        <p:sp>
          <p:nvSpPr>
            <p:cNvPr id="3109" name="任意多边形 3108"/>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en-US" sz="100"/>
            </a:p>
          </p:txBody>
        </p:sp>
        <p:sp>
          <p:nvSpPr>
            <p:cNvPr id="3110" name="任意多边形 3109"/>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en-US" sz="100"/>
            </a:p>
          </p:txBody>
        </p:sp>
        <p:grpSp>
          <p:nvGrpSpPr>
            <p:cNvPr id="3111" name="组合 3110"/>
            <p:cNvGrpSpPr/>
            <p:nvPr userDrawn="1"/>
          </p:nvGrpSpPr>
          <p:grpSpPr>
            <a:xfrm>
              <a:off x="0" y="1632"/>
              <a:ext cx="5758" cy="1858"/>
              <a:chOff x="0" y="0"/>
              <a:chExt cx="5758" cy="1858"/>
            </a:xfrm>
          </p:grpSpPr>
          <p:sp>
            <p:nvSpPr>
              <p:cNvPr id="3112" name="任意多边形 3111"/>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3113" name="任意多边形 3112"/>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en-US" sz="100"/>
              </a:p>
            </p:txBody>
          </p:sp>
        </p:grpSp>
      </p:grpSp>
      <p:sp>
        <p:nvSpPr>
          <p:cNvPr id="3114" name="标题 3113"/>
          <p:cNvSpPr>
            <a:spLocks noGrp="1"/>
          </p:cNvSpPr>
          <p:nvPr>
            <p:ph type="title"/>
          </p:nvPr>
        </p:nvSpPr>
        <p:spPr>
          <a:xfrm>
            <a:off x="457200" y="208396"/>
            <a:ext cx="8229600" cy="857400"/>
          </a:xfrm>
          <a:prstGeom prst="rect">
            <a:avLst/>
          </a:prstGeom>
          <a:noFill/>
          <a:ln w="9525">
            <a:noFill/>
          </a:ln>
        </p:spPr>
        <p:txBody>
          <a:bodyPr anchor="ctr"/>
          <a:p>
            <a:pPr lvl="0" fontAlgn="base"/>
            <a:r>
              <a:rPr lang="zh-CN" altLang="en-US" strike="noStrike" noProof="1"/>
              <a:t>单击此处编辑母版标题样式</a:t>
            </a:r>
            <a:endParaRPr lang="zh-CN" altLang="en-US" strike="noStrike" noProof="1"/>
          </a:p>
        </p:txBody>
      </p:sp>
      <p:sp>
        <p:nvSpPr>
          <p:cNvPr id="3115" name="文本占位符 3114"/>
          <p:cNvSpPr>
            <a:spLocks noGrp="1"/>
          </p:cNvSpPr>
          <p:nvPr>
            <p:ph type="body" idx="1"/>
          </p:nvPr>
        </p:nvSpPr>
        <p:spPr>
          <a:xfrm>
            <a:off x="457200" y="1200360"/>
            <a:ext cx="8229600" cy="3398638"/>
          </a:xfrm>
          <a:prstGeom prst="rect">
            <a:avLst/>
          </a:prstGeom>
          <a:noFill/>
          <a:ln w="9525">
            <a:noFill/>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3116" name="日期占位符 3115"/>
          <p:cNvSpPr>
            <a:spLocks noGrp="1"/>
          </p:cNvSpPr>
          <p:nvPr>
            <p:ph type="dt" sz="half" idx="2"/>
          </p:nvPr>
        </p:nvSpPr>
        <p:spPr>
          <a:xfrm>
            <a:off x="457200" y="4683547"/>
            <a:ext cx="2133600" cy="342960"/>
          </a:xfrm>
          <a:prstGeom prst="rect">
            <a:avLst/>
          </a:prstGeom>
          <a:noFill/>
          <a:ln w="9525">
            <a:noFill/>
          </a:ln>
        </p:spPr>
        <p:txBody>
          <a:bodyPr anchor="b"/>
          <a:lstStyle>
            <a:lvl1pPr>
              <a:defRPr sz="900"/>
            </a:lvl1pPr>
          </a:lstStyle>
          <a:p>
            <a:pPr lvl="0" fontAlgn="base"/>
            <a:endParaRPr lang="zh-CN" altLang="en-US" strike="noStrike" noProof="1" dirty="0"/>
          </a:p>
        </p:txBody>
      </p:sp>
      <p:sp>
        <p:nvSpPr>
          <p:cNvPr id="3117" name="页脚占位符 3116"/>
          <p:cNvSpPr>
            <a:spLocks noGrp="1"/>
          </p:cNvSpPr>
          <p:nvPr>
            <p:ph type="ftr" sz="quarter" idx="3"/>
          </p:nvPr>
        </p:nvSpPr>
        <p:spPr>
          <a:xfrm>
            <a:off x="3124200" y="4687120"/>
            <a:ext cx="2895600" cy="342960"/>
          </a:xfrm>
          <a:prstGeom prst="rect">
            <a:avLst/>
          </a:prstGeom>
          <a:noFill/>
          <a:ln w="9525">
            <a:noFill/>
          </a:ln>
        </p:spPr>
        <p:txBody>
          <a:bodyPr anchor="b"/>
          <a:lstStyle>
            <a:lvl1pPr algn="ctr">
              <a:defRPr sz="900"/>
            </a:lvl1pPr>
          </a:lstStyle>
          <a:p>
            <a:pPr lvl="0" fontAlgn="base"/>
            <a:endParaRPr lang="zh-CN" altLang="en-US" strike="noStrike" noProof="1" dirty="0"/>
          </a:p>
        </p:txBody>
      </p:sp>
      <p:sp>
        <p:nvSpPr>
          <p:cNvPr id="3118" name="灯片编号占位符 3117"/>
          <p:cNvSpPr>
            <a:spLocks noGrp="1"/>
          </p:cNvSpPr>
          <p:nvPr>
            <p:ph type="sldNum" sz="quarter" idx="4"/>
          </p:nvPr>
        </p:nvSpPr>
        <p:spPr>
          <a:xfrm>
            <a:off x="6553200" y="4683547"/>
            <a:ext cx="2133600" cy="342960"/>
          </a:xfrm>
          <a:prstGeom prst="rect">
            <a:avLst/>
          </a:prstGeom>
          <a:noFill/>
          <a:ln w="9525">
            <a:noFill/>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lr>
          <a:schemeClr val="hlink"/>
        </a:buClr>
        <a:buSzPct val="90000"/>
        <a:buFont typeface="Wingdings" panose="05000000000000000000" pitchFamily="2" charset="2"/>
        <a:buBlip>
          <a:blip r:embed="rId12"/>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lnSpc>
          <a:spcPct val="100000"/>
        </a:lnSpc>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lnSpc>
          <a:spcPct val="100000"/>
        </a:lnSpc>
        <a:spcBef>
          <a:spcPct val="15000"/>
        </a:spcBef>
        <a:spcAft>
          <a:spcPct val="0"/>
        </a:spcAft>
        <a:buClr>
          <a:schemeClr val="accent2"/>
        </a:buClr>
        <a:buSzPct val="90000"/>
        <a:buFont typeface="Wingdings" panose="05000000000000000000" pitchFamily="2" charset="2"/>
        <a:buBlip>
          <a:blip r:embed="rId13"/>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lnSpc>
          <a:spcPct val="100000"/>
        </a:lnSpc>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4098" name="Rectangle 2"/>
          <p:cNvSpPr>
            <a:spLocks noGrp="1"/>
          </p:cNvSpPr>
          <p:nvPr>
            <p:ph type="title"/>
          </p:nvPr>
        </p:nvSpPr>
        <p:spPr>
          <a:xfrm>
            <a:off x="457200" y="206015"/>
            <a:ext cx="8229600" cy="857400"/>
          </a:xfrm>
          <a:prstGeom prst="rect">
            <a:avLst/>
          </a:prstGeom>
          <a:noFill/>
          <a:ln w="9525">
            <a:noFill/>
          </a:ln>
        </p:spPr>
        <p:txBody>
          <a:bodyPr anchor="ctr"/>
          <a:p>
            <a:pPr lvl="0" indent="0"/>
            <a:r>
              <a:rPr lang="zh-CN" altLang="en-US"/>
              <a:t>单击此处编辑母版标题样式</a:t>
            </a:r>
            <a:endParaRPr lang="zh-CN" altLang="en-US"/>
          </a:p>
        </p:txBody>
      </p:sp>
      <p:sp>
        <p:nvSpPr>
          <p:cNvPr id="4099" name="Rectangle 3"/>
          <p:cNvSpPr>
            <a:spLocks noGrp="1"/>
          </p:cNvSpPr>
          <p:nvPr>
            <p:ph type="body"/>
          </p:nvPr>
        </p:nvSpPr>
        <p:spPr>
          <a:xfrm>
            <a:off x="457200" y="1200360"/>
            <a:ext cx="8229600" cy="3395066"/>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5124" name="Rectangle 4"/>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endParaRPr lang="zh-CN" altLang="en-US" strike="noStrike" noProof="1" dirty="0"/>
          </a:p>
        </p:txBody>
      </p:sp>
      <p:sp>
        <p:nvSpPr>
          <p:cNvPr id="5125" name="Rectangle 5"/>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altLang="en-US" strike="noStrike" noProof="1" dirty="0"/>
          </a:p>
        </p:txBody>
      </p:sp>
      <p:sp>
        <p:nvSpPr>
          <p:cNvPr id="5126" name="Rectangle 6"/>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5122" name="组合 6145"/>
          <p:cNvGrpSpPr/>
          <p:nvPr/>
        </p:nvGrpSpPr>
        <p:grpSpPr>
          <a:xfrm>
            <a:off x="0" y="0"/>
            <a:ext cx="9144000" cy="5143209"/>
            <a:chOff x="0" y="0"/>
            <a:chExt cx="5760" cy="4319"/>
          </a:xfrm>
        </p:grpSpPr>
        <p:sp>
          <p:nvSpPr>
            <p:cNvPr id="5123" name="任意多边形 6146"/>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en-US" sz="100"/>
            </a:p>
          </p:txBody>
        </p:sp>
        <p:sp>
          <p:nvSpPr>
            <p:cNvPr id="5124" name="任意多边形 6147"/>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5125" name="任意多边形 6148"/>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en-US" sz="100"/>
            </a:p>
          </p:txBody>
        </p:sp>
        <p:sp>
          <p:nvSpPr>
            <p:cNvPr id="5126" name="任意多边形 6149"/>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5127" name="任意多边形 6150"/>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en-US" sz="100"/>
            </a:p>
          </p:txBody>
        </p:sp>
        <p:sp>
          <p:nvSpPr>
            <p:cNvPr id="5128" name="任意多边形 6151"/>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en-US" sz="100"/>
            </a:p>
          </p:txBody>
        </p:sp>
        <p:sp>
          <p:nvSpPr>
            <p:cNvPr id="5129" name="任意多边形 6152"/>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en-US" sz="100"/>
            </a:p>
          </p:txBody>
        </p:sp>
        <p:sp>
          <p:nvSpPr>
            <p:cNvPr id="5130" name="任意多边形 6153"/>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5131" name="任意多边形 6154"/>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en-US" sz="100"/>
            </a:p>
          </p:txBody>
        </p:sp>
        <p:sp>
          <p:nvSpPr>
            <p:cNvPr id="5132" name="任意多边形 6155"/>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en-US" sz="100"/>
            </a:p>
          </p:txBody>
        </p:sp>
        <p:sp>
          <p:nvSpPr>
            <p:cNvPr id="5133" name="任意多边形 6156"/>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en-US" sz="100"/>
            </a:p>
          </p:txBody>
        </p:sp>
        <p:sp>
          <p:nvSpPr>
            <p:cNvPr id="5134" name="任意多边形 6157"/>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en-US" sz="100"/>
            </a:p>
          </p:txBody>
        </p:sp>
        <p:sp>
          <p:nvSpPr>
            <p:cNvPr id="5135" name="任意多边形 6158"/>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5136" name="任意多边形 6159"/>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en-US" sz="100"/>
            </a:p>
          </p:txBody>
        </p:sp>
        <p:sp>
          <p:nvSpPr>
            <p:cNvPr id="5137" name="任意多边形 6160"/>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en-US" sz="100"/>
            </a:p>
          </p:txBody>
        </p:sp>
        <p:sp>
          <p:nvSpPr>
            <p:cNvPr id="5138" name="任意多边形 6161"/>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en-US" sz="100"/>
            </a:p>
          </p:txBody>
        </p:sp>
        <p:sp>
          <p:nvSpPr>
            <p:cNvPr id="5139" name="任意多边形 6162"/>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en-US" sz="100"/>
            </a:p>
          </p:txBody>
        </p:sp>
        <p:sp>
          <p:nvSpPr>
            <p:cNvPr id="5140" name="任意多边形 6163"/>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en-US" sz="100"/>
            </a:p>
          </p:txBody>
        </p:sp>
        <p:sp>
          <p:nvSpPr>
            <p:cNvPr id="5141" name="任意多边形 6164"/>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en-US" sz="100"/>
            </a:p>
          </p:txBody>
        </p:sp>
        <p:sp>
          <p:nvSpPr>
            <p:cNvPr id="5142" name="任意多边形 6165"/>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en-US" sz="100"/>
            </a:p>
          </p:txBody>
        </p:sp>
        <p:sp>
          <p:nvSpPr>
            <p:cNvPr id="5143" name="任意多边形 6166"/>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5144" name="任意多边形 6167"/>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en-US" sz="100"/>
            </a:p>
          </p:txBody>
        </p:sp>
        <p:sp>
          <p:nvSpPr>
            <p:cNvPr id="5145" name="任意多边形 6168"/>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en-US" sz="100"/>
            </a:p>
          </p:txBody>
        </p:sp>
        <p:sp>
          <p:nvSpPr>
            <p:cNvPr id="5146" name="任意多边形 6169"/>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en-US" sz="100"/>
            </a:p>
          </p:txBody>
        </p:sp>
        <p:sp>
          <p:nvSpPr>
            <p:cNvPr id="5147" name="任意多边形 6170"/>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en-US" sz="100"/>
            </a:p>
          </p:txBody>
        </p:sp>
        <p:sp>
          <p:nvSpPr>
            <p:cNvPr id="5148" name="任意多边形 6171"/>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en-US" sz="100"/>
            </a:p>
          </p:txBody>
        </p:sp>
        <p:sp>
          <p:nvSpPr>
            <p:cNvPr id="5149" name="任意多边形 6172"/>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en-US" sz="100"/>
            </a:p>
          </p:txBody>
        </p:sp>
        <p:sp>
          <p:nvSpPr>
            <p:cNvPr id="5150" name="任意多边形 6173"/>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en-US" sz="100"/>
            </a:p>
          </p:txBody>
        </p:sp>
        <p:sp>
          <p:nvSpPr>
            <p:cNvPr id="5151" name="任意多边形 6174"/>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5152" name="任意多边形 6175"/>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en-US" sz="100"/>
            </a:p>
          </p:txBody>
        </p:sp>
        <p:sp>
          <p:nvSpPr>
            <p:cNvPr id="5153" name="任意多边形 6176"/>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en-US" sz="100"/>
            </a:p>
          </p:txBody>
        </p:sp>
        <p:sp>
          <p:nvSpPr>
            <p:cNvPr id="5154" name="任意多边形 6177"/>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en-US" sz="100"/>
            </a:p>
          </p:txBody>
        </p:sp>
        <p:sp>
          <p:nvSpPr>
            <p:cNvPr id="5155" name="任意多边形 6178"/>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5156" name="任意多边形 6179"/>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en-US" sz="100"/>
            </a:p>
          </p:txBody>
        </p:sp>
        <p:sp>
          <p:nvSpPr>
            <p:cNvPr id="5157" name="任意多边形 6180"/>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en-US" sz="100"/>
            </a:p>
          </p:txBody>
        </p:sp>
        <p:sp>
          <p:nvSpPr>
            <p:cNvPr id="5158" name="任意多边形 6181"/>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en-US" sz="100"/>
            </a:p>
          </p:txBody>
        </p:sp>
        <p:grpSp>
          <p:nvGrpSpPr>
            <p:cNvPr id="5159" name="组合 6182"/>
            <p:cNvGrpSpPr/>
            <p:nvPr userDrawn="1"/>
          </p:nvGrpSpPr>
          <p:grpSpPr>
            <a:xfrm>
              <a:off x="0" y="1632"/>
              <a:ext cx="5758" cy="1858"/>
              <a:chOff x="0" y="0"/>
              <a:chExt cx="5758" cy="1858"/>
            </a:xfrm>
          </p:grpSpPr>
          <p:sp>
            <p:nvSpPr>
              <p:cNvPr id="5160" name="任意多边形 6183"/>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5161" name="任意多边形 6184"/>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en-US" sz="100"/>
              </a:p>
            </p:txBody>
          </p:sp>
        </p:grpSp>
      </p:grpSp>
      <p:sp>
        <p:nvSpPr>
          <p:cNvPr id="6186" name="标题 6185"/>
          <p:cNvSpPr>
            <a:spLocks noGrp="1"/>
          </p:cNvSpPr>
          <p:nvPr>
            <p:ph type="title"/>
          </p:nvPr>
        </p:nvSpPr>
        <p:spPr>
          <a:xfrm>
            <a:off x="457200" y="208396"/>
            <a:ext cx="8229600" cy="857400"/>
          </a:xfrm>
          <a:prstGeom prst="rect">
            <a:avLst/>
          </a:prstGeom>
          <a:noFill/>
          <a:ln w="9525">
            <a:noFill/>
          </a:ln>
        </p:spPr>
        <p:txBody>
          <a:bodyPr anchor="ctr"/>
          <a:p>
            <a:pPr lvl="0" fontAlgn="base"/>
            <a:r>
              <a:rPr lang="zh-CN" altLang="en-US" strike="noStrike" noProof="1"/>
              <a:t>单击此处编辑母版标题样式</a:t>
            </a:r>
            <a:endParaRPr lang="zh-CN" altLang="en-US" strike="noStrike" noProof="1"/>
          </a:p>
        </p:txBody>
      </p:sp>
      <p:sp>
        <p:nvSpPr>
          <p:cNvPr id="6187" name="文本占位符 6186"/>
          <p:cNvSpPr>
            <a:spLocks noGrp="1"/>
          </p:cNvSpPr>
          <p:nvPr>
            <p:ph type="body" idx="1"/>
          </p:nvPr>
        </p:nvSpPr>
        <p:spPr>
          <a:xfrm>
            <a:off x="457200" y="1200360"/>
            <a:ext cx="8229600" cy="3398638"/>
          </a:xfrm>
          <a:prstGeom prst="rect">
            <a:avLst/>
          </a:prstGeom>
          <a:noFill/>
          <a:ln w="9525">
            <a:noFill/>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6188" name="日期占位符 6187"/>
          <p:cNvSpPr>
            <a:spLocks noGrp="1"/>
          </p:cNvSpPr>
          <p:nvPr>
            <p:ph type="dt" sz="half" idx="2"/>
          </p:nvPr>
        </p:nvSpPr>
        <p:spPr>
          <a:xfrm>
            <a:off x="457200" y="4683547"/>
            <a:ext cx="2133600" cy="342960"/>
          </a:xfrm>
          <a:prstGeom prst="rect">
            <a:avLst/>
          </a:prstGeom>
          <a:noFill/>
          <a:ln w="9525">
            <a:noFill/>
          </a:ln>
        </p:spPr>
        <p:txBody>
          <a:bodyPr anchor="b"/>
          <a:lstStyle>
            <a:lvl1pPr>
              <a:defRPr sz="900"/>
            </a:lvl1pPr>
          </a:lstStyle>
          <a:p>
            <a:pPr lvl="0" fontAlgn="base"/>
            <a:endParaRPr lang="zh-CN" altLang="en-US" strike="noStrike" noProof="1" dirty="0"/>
          </a:p>
        </p:txBody>
      </p:sp>
      <p:sp>
        <p:nvSpPr>
          <p:cNvPr id="6189" name="页脚占位符 6188"/>
          <p:cNvSpPr>
            <a:spLocks noGrp="1"/>
          </p:cNvSpPr>
          <p:nvPr>
            <p:ph type="ftr" sz="quarter" idx="3"/>
          </p:nvPr>
        </p:nvSpPr>
        <p:spPr>
          <a:xfrm>
            <a:off x="3124200" y="4687120"/>
            <a:ext cx="2895600" cy="342960"/>
          </a:xfrm>
          <a:prstGeom prst="rect">
            <a:avLst/>
          </a:prstGeom>
          <a:noFill/>
          <a:ln w="9525">
            <a:noFill/>
          </a:ln>
        </p:spPr>
        <p:txBody>
          <a:bodyPr anchor="b"/>
          <a:lstStyle>
            <a:lvl1pPr algn="ctr">
              <a:defRPr sz="900"/>
            </a:lvl1pPr>
          </a:lstStyle>
          <a:p>
            <a:pPr lvl="0" fontAlgn="base"/>
            <a:endParaRPr lang="zh-CN" altLang="en-US" strike="noStrike" noProof="1" dirty="0"/>
          </a:p>
        </p:txBody>
      </p:sp>
      <p:sp>
        <p:nvSpPr>
          <p:cNvPr id="6190" name="灯片编号占位符 6189"/>
          <p:cNvSpPr>
            <a:spLocks noGrp="1"/>
          </p:cNvSpPr>
          <p:nvPr>
            <p:ph type="sldNum" sz="quarter" idx="4"/>
          </p:nvPr>
        </p:nvSpPr>
        <p:spPr>
          <a:xfrm>
            <a:off x="6553200" y="4683547"/>
            <a:ext cx="2133600" cy="342960"/>
          </a:xfrm>
          <a:prstGeom prst="rect">
            <a:avLst/>
          </a:prstGeom>
          <a:noFill/>
          <a:ln w="9525">
            <a:noFill/>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lr>
          <a:schemeClr val="hlink"/>
        </a:buClr>
        <a:buSzPct val="90000"/>
        <a:buFont typeface="Wingdings" panose="05000000000000000000" pitchFamily="2" charset="2"/>
        <a:buBlip>
          <a:blip r:embed="rId12"/>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lnSpc>
          <a:spcPct val="100000"/>
        </a:lnSpc>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lnSpc>
          <a:spcPct val="100000"/>
        </a:lnSpc>
        <a:spcBef>
          <a:spcPct val="15000"/>
        </a:spcBef>
        <a:spcAft>
          <a:spcPct val="0"/>
        </a:spcAft>
        <a:buClr>
          <a:schemeClr val="accent2"/>
        </a:buClr>
        <a:buSzPct val="90000"/>
        <a:buFont typeface="Wingdings" panose="05000000000000000000" pitchFamily="2" charset="2"/>
        <a:buBlip>
          <a:blip r:embed="rId13"/>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lnSpc>
          <a:spcPct val="100000"/>
        </a:lnSpc>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6146" name="Rectangle 2"/>
          <p:cNvSpPr>
            <a:spLocks noGrp="1"/>
          </p:cNvSpPr>
          <p:nvPr>
            <p:ph type="title"/>
          </p:nvPr>
        </p:nvSpPr>
        <p:spPr>
          <a:xfrm>
            <a:off x="457200" y="206015"/>
            <a:ext cx="8229600" cy="857400"/>
          </a:xfrm>
          <a:prstGeom prst="rect">
            <a:avLst/>
          </a:prstGeom>
          <a:noFill/>
          <a:ln w="9525">
            <a:noFill/>
          </a:ln>
        </p:spPr>
        <p:txBody>
          <a:bodyPr anchor="ctr"/>
          <a:p>
            <a:pPr lvl="0" indent="0"/>
            <a:r>
              <a:rPr lang="zh-CN" altLang="en-US"/>
              <a:t>单击此处编辑母版标题样式</a:t>
            </a:r>
            <a:endParaRPr lang="zh-CN" altLang="en-US"/>
          </a:p>
        </p:txBody>
      </p:sp>
      <p:sp>
        <p:nvSpPr>
          <p:cNvPr id="6147" name="Rectangle 3"/>
          <p:cNvSpPr>
            <a:spLocks noGrp="1"/>
          </p:cNvSpPr>
          <p:nvPr>
            <p:ph type="body"/>
          </p:nvPr>
        </p:nvSpPr>
        <p:spPr>
          <a:xfrm>
            <a:off x="457200" y="1200360"/>
            <a:ext cx="8229600" cy="3395066"/>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8196" name="Rectangle 4"/>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endParaRPr lang="zh-CN" altLang="en-US" strike="noStrike" noProof="1" dirty="0"/>
          </a:p>
        </p:txBody>
      </p:sp>
      <p:sp>
        <p:nvSpPr>
          <p:cNvPr id="8197" name="Rectangle 5"/>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altLang="en-US" strike="noStrike" noProof="1" dirty="0"/>
          </a:p>
        </p:txBody>
      </p:sp>
      <p:sp>
        <p:nvSpPr>
          <p:cNvPr id="8198" name="Rectangle 6"/>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7170" name="Rectangle 2"/>
          <p:cNvSpPr>
            <a:spLocks noGrp="1"/>
          </p:cNvSpPr>
          <p:nvPr>
            <p:ph type="title"/>
          </p:nvPr>
        </p:nvSpPr>
        <p:spPr>
          <a:xfrm>
            <a:off x="457200" y="206015"/>
            <a:ext cx="8229600" cy="857400"/>
          </a:xfrm>
          <a:prstGeom prst="rect">
            <a:avLst/>
          </a:prstGeom>
          <a:noFill/>
          <a:ln w="9525">
            <a:noFill/>
          </a:ln>
        </p:spPr>
        <p:txBody>
          <a:bodyPr anchor="ctr"/>
          <a:p>
            <a:pPr lvl="0" indent="0"/>
            <a:r>
              <a:rPr lang="zh-CN" altLang="en-US"/>
              <a:t>单击此处编辑母版标题样式</a:t>
            </a:r>
            <a:endParaRPr lang="zh-CN" altLang="en-US"/>
          </a:p>
        </p:txBody>
      </p:sp>
      <p:sp>
        <p:nvSpPr>
          <p:cNvPr id="7171" name="Rectangle 3"/>
          <p:cNvSpPr>
            <a:spLocks noGrp="1"/>
          </p:cNvSpPr>
          <p:nvPr>
            <p:ph type="body"/>
          </p:nvPr>
        </p:nvSpPr>
        <p:spPr>
          <a:xfrm>
            <a:off x="457200" y="1200360"/>
            <a:ext cx="8229600" cy="3395066"/>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9220" name="Rectangle 4"/>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endParaRPr lang="zh-CN" altLang="en-US" strike="noStrike" noProof="1" dirty="0"/>
          </a:p>
        </p:txBody>
      </p:sp>
      <p:sp>
        <p:nvSpPr>
          <p:cNvPr id="9221" name="Rectangle 5"/>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altLang="en-US" strike="noStrike" noProof="1" dirty="0"/>
          </a:p>
        </p:txBody>
      </p:sp>
      <p:sp>
        <p:nvSpPr>
          <p:cNvPr id="9222" name="Rectangle 6"/>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8194" name="Rectangle 2"/>
          <p:cNvSpPr>
            <a:spLocks noGrp="1"/>
          </p:cNvSpPr>
          <p:nvPr>
            <p:ph type="title"/>
          </p:nvPr>
        </p:nvSpPr>
        <p:spPr>
          <a:xfrm>
            <a:off x="457200" y="206015"/>
            <a:ext cx="8229600" cy="857400"/>
          </a:xfrm>
          <a:prstGeom prst="rect">
            <a:avLst/>
          </a:prstGeom>
          <a:noFill/>
          <a:ln w="9525">
            <a:noFill/>
          </a:ln>
        </p:spPr>
        <p:txBody>
          <a:bodyPr anchor="ctr"/>
          <a:p>
            <a:pPr lvl="0" indent="0"/>
            <a:r>
              <a:rPr lang="zh-CN" altLang="en-US"/>
              <a:t>单击此处编辑母版标题样式</a:t>
            </a:r>
            <a:endParaRPr lang="zh-CN" altLang="en-US"/>
          </a:p>
        </p:txBody>
      </p:sp>
      <p:sp>
        <p:nvSpPr>
          <p:cNvPr id="8195" name="Rectangle 3"/>
          <p:cNvSpPr>
            <a:spLocks noGrp="1"/>
          </p:cNvSpPr>
          <p:nvPr>
            <p:ph type="body"/>
          </p:nvPr>
        </p:nvSpPr>
        <p:spPr>
          <a:xfrm>
            <a:off x="457200" y="1200360"/>
            <a:ext cx="8229600" cy="3395066"/>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44" name="Rectangle 4"/>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endParaRPr lang="zh-CN" altLang="en-US" strike="noStrike" noProof="1" dirty="0"/>
          </a:p>
        </p:txBody>
      </p:sp>
      <p:sp>
        <p:nvSpPr>
          <p:cNvPr id="10245" name="Rectangle 5"/>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altLang="en-US" strike="noStrike" noProof="1" dirty="0"/>
          </a:p>
        </p:txBody>
      </p:sp>
      <p:sp>
        <p:nvSpPr>
          <p:cNvPr id="10246" name="Rectangle 6"/>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9218" name="Rectangle 2"/>
          <p:cNvSpPr>
            <a:spLocks noGrp="1"/>
          </p:cNvSpPr>
          <p:nvPr>
            <p:ph type="title"/>
          </p:nvPr>
        </p:nvSpPr>
        <p:spPr>
          <a:xfrm>
            <a:off x="457200" y="206015"/>
            <a:ext cx="8229600" cy="857400"/>
          </a:xfrm>
          <a:prstGeom prst="rect">
            <a:avLst/>
          </a:prstGeom>
          <a:noFill/>
          <a:ln w="9525">
            <a:noFill/>
          </a:ln>
        </p:spPr>
        <p:txBody>
          <a:bodyPr anchor="ctr"/>
          <a:p>
            <a:pPr lvl="0" indent="0"/>
            <a:r>
              <a:rPr lang="zh-CN" altLang="en-US"/>
              <a:t>单击此处编辑母版标题样式</a:t>
            </a:r>
            <a:endParaRPr lang="zh-CN" altLang="en-US"/>
          </a:p>
        </p:txBody>
      </p:sp>
      <p:sp>
        <p:nvSpPr>
          <p:cNvPr id="9219" name="Rectangle 3"/>
          <p:cNvSpPr>
            <a:spLocks noGrp="1"/>
          </p:cNvSpPr>
          <p:nvPr>
            <p:ph type="body"/>
          </p:nvPr>
        </p:nvSpPr>
        <p:spPr>
          <a:xfrm>
            <a:off x="457200" y="1200360"/>
            <a:ext cx="8229600" cy="3395066"/>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1268" name="Rectangle 4"/>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endParaRPr lang="zh-CN" altLang="en-US" strike="noStrike" noProof="1" dirty="0"/>
          </a:p>
        </p:txBody>
      </p:sp>
      <p:sp>
        <p:nvSpPr>
          <p:cNvPr id="11269" name="Rectangle 5"/>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altLang="en-US" strike="noStrike" noProof="1" dirty="0"/>
          </a:p>
        </p:txBody>
      </p:sp>
      <p:sp>
        <p:nvSpPr>
          <p:cNvPr id="11270" name="Rectangle 6"/>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FindPotentialGadgets.py" TargetMode="Externa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FindLoop.py" TargetMode="Externa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FindPacker.py" TargetMode="Externa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FindInstructions.p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ags" Target="../tags/tag1.xml"/></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ags" Target="../tags/tag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ags" Target="../tags/tag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pedasm.p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simpleapi.p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26625"/>
          <p:cNvSpPr>
            <a:spLocks noGrp="1"/>
          </p:cNvSpPr>
          <p:nvPr>
            <p:ph type="ctrTitle"/>
          </p:nvPr>
        </p:nvSpPr>
        <p:spPr>
          <a:xfrm>
            <a:off x="1757045" y="1533525"/>
            <a:ext cx="5733415" cy="1790700"/>
          </a:xfrm>
        </p:spPr>
        <p:txBody>
          <a:bodyPr anchor="ctr"/>
          <a:p>
            <a:pPr defTabSz="914400">
              <a:buNone/>
            </a:pPr>
            <a:r>
              <a:rPr lang="zh-CN" altLang="en-US" kern="1200" baseline="0">
                <a:latin typeface="+mj-lt"/>
                <a:ea typeface="+mj-ea"/>
                <a:cs typeface="+mj-cs"/>
              </a:rPr>
              <a:t>第</a:t>
            </a:r>
            <a:r>
              <a:rPr lang="en-US" altLang="zh-CN" kern="1200" baseline="0">
                <a:latin typeface="+mj-lt"/>
                <a:ea typeface="+mj-ea"/>
                <a:cs typeface="+mj-cs"/>
              </a:rPr>
              <a:t>16</a:t>
            </a:r>
            <a:r>
              <a:rPr lang="zh-CN" altLang="en-US" kern="1200" baseline="0">
                <a:latin typeface="+mj-lt"/>
                <a:ea typeface="+mj-ea"/>
                <a:cs typeface="+mj-cs"/>
              </a:rPr>
              <a:t>章  逆向工程与软件分析</a:t>
            </a:r>
            <a:br>
              <a:rPr lang="zh-CN" altLang="en-US" kern="1200" baseline="0">
                <a:latin typeface="+mj-lt"/>
                <a:ea typeface="+mj-ea"/>
                <a:cs typeface="+mj-cs"/>
              </a:rPr>
            </a:br>
            <a:br>
              <a:rPr lang="zh-CN" altLang="en-US" kern="1200" baseline="0">
                <a:latin typeface="+mj-lt"/>
                <a:ea typeface="+mj-ea"/>
                <a:cs typeface="+mj-cs"/>
              </a:rPr>
            </a:br>
            <a:r>
              <a:rPr lang="zh-CN" altLang="en-US" sz="2400" kern="1200" baseline="0">
                <a:latin typeface="+mj-lt"/>
                <a:ea typeface="+mj-ea"/>
                <a:cs typeface="+mj-cs"/>
              </a:rPr>
              <a:t>董付国</a:t>
            </a:r>
            <a:br>
              <a:rPr lang="zh-CN" altLang="en-US" sz="2400" kern="1200" baseline="0">
                <a:latin typeface="+mj-lt"/>
                <a:ea typeface="+mj-ea"/>
                <a:cs typeface="+mj-cs"/>
              </a:rPr>
            </a:br>
            <a:r>
              <a:rPr lang="zh-CN" altLang="en-US" sz="2400" kern="1200" baseline="0">
                <a:latin typeface="+mj-lt"/>
                <a:ea typeface="+mj-ea"/>
                <a:cs typeface="+mj-cs"/>
              </a:rPr>
              <a:t>微信公众号：</a:t>
            </a:r>
            <a:r>
              <a:rPr lang="en-US" altLang="zh-CN" sz="2400" kern="1200" baseline="0">
                <a:latin typeface="+mj-lt"/>
                <a:ea typeface="+mj-ea"/>
                <a:cs typeface="+mj-cs"/>
              </a:rPr>
              <a:t>Python</a:t>
            </a:r>
            <a:r>
              <a:rPr lang="zh-CN" altLang="en-US" sz="2400" kern="1200" baseline="0">
                <a:latin typeface="+mj-lt"/>
                <a:ea typeface="+mj-ea"/>
                <a:cs typeface="+mj-cs"/>
              </a:rPr>
              <a:t>小屋</a:t>
            </a:r>
            <a:endParaRPr lang="zh-CN" altLang="en-US" sz="2400" kern="1200" baseline="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1"/>
          <p:cNvSpPr>
            <a:spLocks noGrp="1"/>
          </p:cNvSpPr>
          <p:nvPr>
            <p:ph type="title"/>
          </p:nvPr>
        </p:nvSpPr>
        <p:spPr>
          <a:xfrm>
            <a:off x="-1270" y="1429"/>
            <a:ext cx="9133205" cy="912655"/>
          </a:xfrm>
        </p:spPr>
        <p:txBody>
          <a:bodyPr anchor="ctr"/>
          <a:p>
            <a:pPr fontAlgn="base"/>
            <a:r>
              <a:rPr lang="en-US" altLang="zh-CN">
                <a:sym typeface="+mn-ea"/>
              </a:rPr>
              <a:t>16.1.1  </a:t>
            </a:r>
            <a:r>
              <a:rPr lang="zh-CN" altLang="en-US">
                <a:ea typeface="宋体" panose="02010600030101010101" pitchFamily="2" charset="-122"/>
                <a:sym typeface="+mn-ea"/>
              </a:rPr>
              <a:t>主流项目</a:t>
            </a:r>
            <a:endParaRPr lang="zh-CN" altLang="en-US" strike="noStrike" noProof="1">
              <a:ea typeface="宋体" panose="02010600030101010101" pitchFamily="2" charset="-122"/>
            </a:endParaRPr>
          </a:p>
        </p:txBody>
      </p:sp>
      <p:sp>
        <p:nvSpPr>
          <p:cNvPr id="35842" name="内容占位符 2"/>
          <p:cNvSpPr>
            <a:spLocks noGrp="1"/>
          </p:cNvSpPr>
          <p:nvPr>
            <p:ph idx="1"/>
          </p:nvPr>
        </p:nvSpPr>
        <p:spPr/>
        <p:txBody>
          <a:bodyPr anchor="t"/>
          <a:p>
            <a:pPr defTabSz="914400">
              <a:lnSpc>
                <a:spcPct val="150000"/>
              </a:lnSpc>
              <a:spcBef>
                <a:spcPct val="0"/>
              </a:spcBef>
              <a:buFont typeface="Wingdings" panose="05000000000000000000" charset="0"/>
            </a:pPr>
            <a:r>
              <a:rPr lang="zh-CN" altLang="en-US" sz="1800" kern="1200" baseline="0">
                <a:latin typeface="+mn-lt"/>
                <a:ea typeface="+mn-ea"/>
                <a:cs typeface="+mn-cs"/>
              </a:rPr>
              <a:t>YARA：恶意软件识别和分类引擎也可以利用YARA创建规则以检测字符串、入侵序列、正则表达式、字节模式等。即可以使用命令行模式下的yara工具扫描文件，也可以利用YARA提供的API函数将yara扫描引擎集成到C或Python语言编写的工具中。</a:t>
            </a:r>
            <a:endParaRPr lang="zh-CN" altLang="en-US" sz="1800" kern="1200" baseline="0">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1"/>
          <p:cNvSpPr>
            <a:spLocks noGrp="1"/>
          </p:cNvSpPr>
          <p:nvPr>
            <p:ph type="title"/>
          </p:nvPr>
        </p:nvSpPr>
        <p:spPr>
          <a:xfrm>
            <a:off x="-1270" y="1429"/>
            <a:ext cx="9133205" cy="912655"/>
          </a:xfrm>
        </p:spPr>
        <p:txBody>
          <a:bodyPr anchor="ctr"/>
          <a:p>
            <a:pPr fontAlgn="base"/>
            <a:r>
              <a:rPr lang="en-US" altLang="zh-CN" strike="noStrike" noProof="1"/>
              <a:t>16.1.2  </a:t>
            </a:r>
            <a:r>
              <a:rPr lang="zh-CN" altLang="en-US" strike="noStrike" noProof="1">
                <a:ea typeface="宋体" panose="02010600030101010101" pitchFamily="2" charset="-122"/>
              </a:rPr>
              <a:t>常用插件</a:t>
            </a:r>
            <a:endParaRPr lang="zh-CN" altLang="en-US" strike="noStrike" noProof="1">
              <a:ea typeface="宋体" panose="02010600030101010101" pitchFamily="2" charset="-122"/>
            </a:endParaRPr>
          </a:p>
        </p:txBody>
      </p:sp>
      <p:sp>
        <p:nvSpPr>
          <p:cNvPr id="36866" name="内容占位符 2"/>
          <p:cNvSpPr>
            <a:spLocks noGrp="1"/>
          </p:cNvSpPr>
          <p:nvPr>
            <p:ph idx="1"/>
          </p:nvPr>
        </p:nvSpPr>
        <p:spPr/>
        <p:txBody>
          <a:bodyPr anchor="t"/>
          <a:p>
            <a:pPr defTabSz="914400">
              <a:lnSpc>
                <a:spcPct val="150000"/>
              </a:lnSpc>
              <a:spcBef>
                <a:spcPts val="600"/>
              </a:spcBef>
              <a:buFont typeface="Wingdings" panose="05000000000000000000" charset="0"/>
            </a:pPr>
            <a:r>
              <a:rPr lang="zh-CN" altLang="en-US" sz="1800" kern="1200" baseline="0">
                <a:latin typeface="+mn-lt"/>
                <a:ea typeface="+mn-ea"/>
                <a:cs typeface="+mn-cs"/>
              </a:rPr>
              <a:t>IDAPython是运行于交互式反汇编器IDA的插件，用于实现IDA的Python编程接口。</a:t>
            </a:r>
            <a:endParaRPr lang="zh-CN" altLang="en-US" sz="1800" kern="1200" baseline="0">
              <a:latin typeface="+mn-lt"/>
              <a:ea typeface="+mn-ea"/>
              <a:cs typeface="+mn-cs"/>
            </a:endParaRPr>
          </a:p>
          <a:p>
            <a:pPr defTabSz="914400">
              <a:lnSpc>
                <a:spcPct val="150000"/>
              </a:lnSpc>
              <a:spcBef>
                <a:spcPts val="600"/>
              </a:spcBef>
              <a:buFont typeface="Wingdings" panose="05000000000000000000" charset="0"/>
              <a:buChar char="ü"/>
            </a:pPr>
            <a:r>
              <a:rPr lang="zh-CN" altLang="en-US" sz="1500" kern="1200" baseline="0">
                <a:latin typeface="+mn-lt"/>
                <a:ea typeface="+mn-ea"/>
                <a:cs typeface="+mn-cs"/>
              </a:rPr>
              <a:t>IDAPython插件使得Python脚本程序能够在IDA中运行并实现自定义的软件分析功能，通过该插件运行的Python脚本程序可以访问整个IDA数据库，并且可以方便地调用所有IDC函数和使用所有已安装的Python模块中的功能。</a:t>
            </a:r>
            <a:endParaRPr lang="zh-CN" altLang="en-US" sz="1500" kern="1200" baseline="0">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1"/>
          <p:cNvSpPr>
            <a:spLocks noGrp="1"/>
          </p:cNvSpPr>
          <p:nvPr>
            <p:ph type="title"/>
          </p:nvPr>
        </p:nvSpPr>
        <p:spPr>
          <a:xfrm>
            <a:off x="-1270" y="1429"/>
            <a:ext cx="9133205" cy="912655"/>
          </a:xfrm>
        </p:spPr>
        <p:txBody>
          <a:bodyPr anchor="ctr"/>
          <a:p>
            <a:pPr fontAlgn="base"/>
            <a:r>
              <a:rPr lang="en-US" altLang="zh-CN" strike="noStrike" noProof="1"/>
              <a:t>16.1.2  </a:t>
            </a:r>
            <a:r>
              <a:rPr lang="zh-CN" altLang="en-US" strike="noStrike" noProof="1">
                <a:ea typeface="宋体" panose="02010600030101010101" pitchFamily="2" charset="-122"/>
              </a:rPr>
              <a:t>常用插件</a:t>
            </a:r>
            <a:endParaRPr lang="zh-CN" altLang="en-US" strike="noStrike" noProof="1">
              <a:ea typeface="宋体" panose="02010600030101010101" pitchFamily="2" charset="-122"/>
            </a:endParaRPr>
          </a:p>
        </p:txBody>
      </p:sp>
      <p:sp>
        <p:nvSpPr>
          <p:cNvPr id="37890" name="内容占位符 2"/>
          <p:cNvSpPr>
            <a:spLocks noGrp="1"/>
          </p:cNvSpPr>
          <p:nvPr>
            <p:ph idx="1"/>
          </p:nvPr>
        </p:nvSpPr>
        <p:spPr>
          <a:xfrm>
            <a:off x="535940" y="1200150"/>
            <a:ext cx="7336790" cy="3398520"/>
          </a:xfrm>
        </p:spPr>
        <p:txBody>
          <a:bodyPr anchor="t"/>
          <a:p>
            <a:pPr defTabSz="914400">
              <a:lnSpc>
                <a:spcPct val="150000"/>
              </a:lnSpc>
              <a:spcBef>
                <a:spcPts val="600"/>
              </a:spcBef>
              <a:spcAft>
                <a:spcPts val="600"/>
              </a:spcAft>
              <a:buFont typeface="Wingdings" panose="05000000000000000000" charset="0"/>
            </a:pPr>
            <a:r>
              <a:rPr lang="zh-CN" altLang="en-US" sz="1800" kern="1200" baseline="0">
                <a:latin typeface="+mn-lt"/>
                <a:ea typeface="+mn-ea"/>
                <a:cs typeface="+mn-cs"/>
              </a:rPr>
              <a:t>Hex-Rays Decompiler：IDA插件，非常成熟的反编译插件。</a:t>
            </a:r>
            <a:endParaRPr lang="zh-CN" altLang="en-US" sz="1800" kern="1200" baseline="0">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1"/>
          <p:cNvSpPr>
            <a:spLocks noGrp="1"/>
          </p:cNvSpPr>
          <p:nvPr>
            <p:ph type="title"/>
          </p:nvPr>
        </p:nvSpPr>
        <p:spPr>
          <a:xfrm>
            <a:off x="-1270" y="1429"/>
            <a:ext cx="9133205" cy="912655"/>
          </a:xfrm>
        </p:spPr>
        <p:txBody>
          <a:bodyPr anchor="ctr"/>
          <a:p>
            <a:pPr fontAlgn="base"/>
            <a:r>
              <a:rPr lang="en-US" altLang="zh-CN" strike="noStrike" noProof="1">
                <a:sym typeface="宋体" panose="02010600030101010101" pitchFamily="2" charset="-122"/>
              </a:rPr>
              <a:t>16.1.2  </a:t>
            </a:r>
            <a:r>
              <a:rPr lang="zh-CN" altLang="en-US" strike="noStrike" noProof="1">
                <a:ea typeface="宋体" panose="02010600030101010101" pitchFamily="2" charset="-122"/>
                <a:sym typeface="宋体" panose="02010600030101010101" pitchFamily="2" charset="-122"/>
              </a:rPr>
              <a:t>常用插件</a:t>
            </a:r>
            <a:endParaRPr lang="zh-CN" altLang="en-US" strike="noStrike" noProof="1">
              <a:ea typeface="宋体" panose="02010600030101010101" pitchFamily="2" charset="-122"/>
            </a:endParaRPr>
          </a:p>
        </p:txBody>
      </p:sp>
      <p:sp>
        <p:nvSpPr>
          <p:cNvPr id="38914" name="内容占位符 2"/>
          <p:cNvSpPr>
            <a:spLocks noGrp="1"/>
          </p:cNvSpPr>
          <p:nvPr>
            <p:ph idx="1"/>
          </p:nvPr>
        </p:nvSpPr>
        <p:spPr/>
        <p:txBody>
          <a:bodyPr anchor="t"/>
          <a:p>
            <a:pPr defTabSz="914400">
              <a:lnSpc>
                <a:spcPct val="150000"/>
              </a:lnSpc>
              <a:spcBef>
                <a:spcPts val="600"/>
              </a:spcBef>
              <a:spcAft>
                <a:spcPts val="600"/>
              </a:spcAft>
              <a:buFont typeface="Wingdings" panose="05000000000000000000" charset="0"/>
            </a:pPr>
            <a:r>
              <a:rPr lang="zh-CN" altLang="en-US" sz="1800" kern="1200" baseline="0">
                <a:latin typeface="+mn-lt"/>
                <a:ea typeface="+mn-ea"/>
                <a:cs typeface="+mn-cs"/>
              </a:rPr>
              <a:t>PatchDiff2：IDA插件，主要用于补丁对比。</a:t>
            </a:r>
            <a:endParaRPr lang="zh-CN" altLang="en-US" sz="1800" kern="1200" baseline="0">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1"/>
          <p:cNvSpPr>
            <a:spLocks noGrp="1"/>
          </p:cNvSpPr>
          <p:nvPr>
            <p:ph type="title"/>
          </p:nvPr>
        </p:nvSpPr>
        <p:spPr>
          <a:xfrm>
            <a:off x="-1270" y="1429"/>
            <a:ext cx="9133205" cy="912655"/>
          </a:xfrm>
        </p:spPr>
        <p:txBody>
          <a:bodyPr anchor="ctr"/>
          <a:p>
            <a:pPr fontAlgn="base"/>
            <a:r>
              <a:rPr lang="en-US" altLang="zh-CN" strike="noStrike" noProof="1">
                <a:sym typeface="宋体" panose="02010600030101010101" pitchFamily="2" charset="-122"/>
              </a:rPr>
              <a:t>16.1.2  </a:t>
            </a:r>
            <a:r>
              <a:rPr lang="zh-CN" altLang="en-US" strike="noStrike" noProof="1">
                <a:ea typeface="宋体" panose="02010600030101010101" pitchFamily="2" charset="-122"/>
                <a:sym typeface="宋体" panose="02010600030101010101" pitchFamily="2" charset="-122"/>
              </a:rPr>
              <a:t>常用插件</a:t>
            </a:r>
            <a:endParaRPr lang="zh-CN" altLang="en-US" strike="noStrike" noProof="1">
              <a:ea typeface="宋体" panose="02010600030101010101" pitchFamily="2" charset="-122"/>
            </a:endParaRPr>
          </a:p>
        </p:txBody>
      </p:sp>
      <p:sp>
        <p:nvSpPr>
          <p:cNvPr id="39938" name="内容占位符 2"/>
          <p:cNvSpPr>
            <a:spLocks noGrp="1"/>
          </p:cNvSpPr>
          <p:nvPr>
            <p:ph idx="1"/>
          </p:nvPr>
        </p:nvSpPr>
        <p:spPr/>
        <p:txBody>
          <a:bodyPr anchor="t"/>
          <a:p>
            <a:pPr defTabSz="914400">
              <a:lnSpc>
                <a:spcPct val="150000"/>
              </a:lnSpc>
              <a:spcBef>
                <a:spcPts val="600"/>
              </a:spcBef>
              <a:spcAft>
                <a:spcPts val="600"/>
              </a:spcAft>
              <a:buFont typeface="Wingdings" panose="05000000000000000000" charset="0"/>
            </a:pPr>
            <a:r>
              <a:rPr lang="zh-CN" altLang="en-US" sz="1800" kern="1200" baseline="0">
                <a:latin typeface="+mn-lt"/>
                <a:ea typeface="+mn-ea"/>
                <a:cs typeface="+mn-cs"/>
                <a:sym typeface="宋体" panose="02010600030101010101" pitchFamily="2" charset="-122"/>
              </a:rPr>
              <a:t>BinDiff：IDA插件，主要用于二进制文件差异比较。</a:t>
            </a:r>
            <a:endParaRPr lang="zh-CN" altLang="en-US" sz="1800" kern="1200" baseline="0">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1"/>
          <p:cNvSpPr>
            <a:spLocks noGrp="1"/>
          </p:cNvSpPr>
          <p:nvPr>
            <p:ph type="title"/>
          </p:nvPr>
        </p:nvSpPr>
        <p:spPr>
          <a:xfrm>
            <a:off x="-1270" y="1429"/>
            <a:ext cx="9133205" cy="912655"/>
          </a:xfrm>
        </p:spPr>
        <p:txBody>
          <a:bodyPr anchor="ctr"/>
          <a:p>
            <a:pPr fontAlgn="base"/>
            <a:r>
              <a:rPr lang="en-US" altLang="zh-CN" strike="noStrike" noProof="1">
                <a:sym typeface="宋体" panose="02010600030101010101" pitchFamily="2" charset="-122"/>
              </a:rPr>
              <a:t>16.1.2  </a:t>
            </a:r>
            <a:r>
              <a:rPr lang="zh-CN" altLang="en-US" strike="noStrike" noProof="1">
                <a:ea typeface="宋体" panose="02010600030101010101" pitchFamily="2" charset="-122"/>
                <a:sym typeface="宋体" panose="02010600030101010101" pitchFamily="2" charset="-122"/>
              </a:rPr>
              <a:t>常用插件</a:t>
            </a:r>
            <a:endParaRPr lang="zh-CN" altLang="en-US" strike="noStrike" noProof="1">
              <a:ea typeface="宋体" panose="02010600030101010101" pitchFamily="2" charset="-122"/>
            </a:endParaRPr>
          </a:p>
        </p:txBody>
      </p:sp>
      <p:sp>
        <p:nvSpPr>
          <p:cNvPr id="40962" name="内容占位符 2"/>
          <p:cNvSpPr>
            <a:spLocks noGrp="1"/>
          </p:cNvSpPr>
          <p:nvPr>
            <p:ph idx="1"/>
          </p:nvPr>
        </p:nvSpPr>
        <p:spPr/>
        <p:txBody>
          <a:bodyPr anchor="t"/>
          <a:p>
            <a:pPr defTabSz="914400">
              <a:lnSpc>
                <a:spcPct val="150000"/>
              </a:lnSpc>
              <a:spcBef>
                <a:spcPts val="600"/>
              </a:spcBef>
              <a:spcAft>
                <a:spcPts val="600"/>
              </a:spcAft>
              <a:buFont typeface="Wingdings" panose="05000000000000000000" charset="0"/>
            </a:pPr>
            <a:r>
              <a:rPr lang="zh-CN" altLang="en-US" sz="1800" kern="1200" baseline="0">
                <a:latin typeface="+mn-lt"/>
                <a:ea typeface="+mn-ea"/>
                <a:cs typeface="+mn-cs"/>
                <a:sym typeface="宋体" panose="02010600030101010101" pitchFamily="2" charset="-122"/>
              </a:rPr>
              <a:t>hidedebug：Immunity Debugger插件，可以隐藏调试器的存在，用来对抗某些通用的反调试技术。</a:t>
            </a:r>
            <a:endParaRPr lang="zh-CN" altLang="en-US" sz="1800" kern="1200" baseline="0">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1"/>
          <p:cNvSpPr>
            <a:spLocks noGrp="1"/>
          </p:cNvSpPr>
          <p:nvPr>
            <p:ph type="title"/>
          </p:nvPr>
        </p:nvSpPr>
        <p:spPr>
          <a:xfrm>
            <a:off x="-1270" y="1429"/>
            <a:ext cx="9133205" cy="912655"/>
          </a:xfrm>
        </p:spPr>
        <p:txBody>
          <a:bodyPr anchor="ctr"/>
          <a:p>
            <a:pPr fontAlgn="base"/>
            <a:r>
              <a:rPr lang="en-US" altLang="zh-CN" strike="noStrike" noProof="1">
                <a:sym typeface="宋体" panose="02010600030101010101" pitchFamily="2" charset="-122"/>
              </a:rPr>
              <a:t>16.1.2  </a:t>
            </a:r>
            <a:r>
              <a:rPr lang="zh-CN" altLang="en-US" strike="noStrike" noProof="1">
                <a:ea typeface="宋体" panose="02010600030101010101" pitchFamily="2" charset="-122"/>
                <a:sym typeface="宋体" panose="02010600030101010101" pitchFamily="2" charset="-122"/>
              </a:rPr>
              <a:t>常用插件</a:t>
            </a:r>
            <a:endParaRPr lang="zh-CN" altLang="en-US" strike="noStrike" noProof="1">
              <a:ea typeface="宋体" panose="02010600030101010101" pitchFamily="2" charset="-122"/>
            </a:endParaRPr>
          </a:p>
        </p:txBody>
      </p:sp>
      <p:sp>
        <p:nvSpPr>
          <p:cNvPr id="41986" name="内容占位符 2"/>
          <p:cNvSpPr>
            <a:spLocks noGrp="1"/>
          </p:cNvSpPr>
          <p:nvPr>
            <p:ph idx="1"/>
          </p:nvPr>
        </p:nvSpPr>
        <p:spPr/>
        <p:txBody>
          <a:bodyPr anchor="t"/>
          <a:p>
            <a:pPr defTabSz="914400">
              <a:lnSpc>
                <a:spcPct val="150000"/>
              </a:lnSpc>
              <a:spcBef>
                <a:spcPct val="0"/>
              </a:spcBef>
              <a:buFont typeface="Wingdings" panose="05000000000000000000" charset="0"/>
            </a:pPr>
            <a:r>
              <a:rPr lang="zh-CN" altLang="en-US" sz="1800" kern="1200" baseline="0">
                <a:latin typeface="+mn-lt"/>
                <a:ea typeface="+mn-ea"/>
                <a:cs typeface="+mn-cs"/>
                <a:sym typeface="宋体" panose="02010600030101010101" pitchFamily="2" charset="-122"/>
              </a:rPr>
              <a:t>IDAStealth：IDA插件，可隐藏IDA debugger的存在，用来对抗某些通用的反调试技术。</a:t>
            </a:r>
            <a:endParaRPr lang="zh-CN" altLang="en-US" sz="1800" kern="1200" baseline="0">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Content Placeholder 2"/>
          <p:cNvSpPr>
            <a:spLocks noGrp="1"/>
          </p:cNvSpPr>
          <p:nvPr>
            <p:ph idx="1"/>
          </p:nvPr>
        </p:nvSpPr>
        <p:spPr/>
        <p:txBody>
          <a:bodyPr anchor="t"/>
          <a:p>
            <a:pPr defTabSz="914400">
              <a:lnSpc>
                <a:spcPct val="150000"/>
              </a:lnSpc>
              <a:spcBef>
                <a:spcPct val="0"/>
              </a:spcBef>
              <a:buFont typeface="Wingdings" panose="05000000000000000000" charset="0"/>
            </a:pPr>
            <a:r>
              <a:rPr lang="en-US" altLang="en-US" sz="1800" kern="1200" baseline="0">
                <a:latin typeface="+mn-lt"/>
                <a:ea typeface="+mn-ea"/>
                <a:cs typeface="+mn-cs"/>
              </a:rPr>
              <a:t>MyNav：IDA插件，能够帮助逆向工程师完成一些最典型的任务，例如发现一些特定功能或任务是由哪些函数实现的，找出补丁前后函数的不同之处和数据入口。</a:t>
            </a:r>
            <a:endParaRPr lang="en-US" altLang="en-US" sz="1800" kern="1200" baseline="0">
              <a:latin typeface="+mn-lt"/>
              <a:ea typeface="+mn-ea"/>
              <a:cs typeface="+mn-cs"/>
            </a:endParaRPr>
          </a:p>
        </p:txBody>
      </p:sp>
      <p:sp>
        <p:nvSpPr>
          <p:cNvPr id="39937" name="标题 1"/>
          <p:cNvSpPr>
            <a:spLocks noGrp="1"/>
          </p:cNvSpPr>
          <p:nvPr>
            <p:ph type="title"/>
          </p:nvPr>
        </p:nvSpPr>
        <p:spPr>
          <a:xfrm>
            <a:off x="-1270" y="1429"/>
            <a:ext cx="9133205" cy="912655"/>
          </a:xfrm>
        </p:spPr>
        <p:txBody>
          <a:bodyPr anchor="ctr"/>
          <a:p>
            <a:pPr fontAlgn="base"/>
            <a:r>
              <a:rPr lang="en-US" altLang="zh-CN" strike="noStrike" noProof="1">
                <a:sym typeface="宋体" panose="02010600030101010101" pitchFamily="2" charset="-122"/>
              </a:rPr>
              <a:t>16.1.2  </a:t>
            </a:r>
            <a:r>
              <a:rPr lang="zh-CN" altLang="en-US" strike="noStrike" noProof="1">
                <a:ea typeface="宋体" panose="02010600030101010101" pitchFamily="2" charset="-122"/>
                <a:sym typeface="宋体" panose="02010600030101010101" pitchFamily="2" charset="-122"/>
              </a:rPr>
              <a:t>常用插件</a:t>
            </a:r>
            <a:endParaRPr lang="zh-CN" altLang="en-US" strike="noStrike" noProof="1">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Content Placeholder 2"/>
          <p:cNvSpPr>
            <a:spLocks noGrp="1"/>
          </p:cNvSpPr>
          <p:nvPr>
            <p:ph idx="1"/>
          </p:nvPr>
        </p:nvSpPr>
        <p:spPr/>
        <p:txBody>
          <a:bodyPr anchor="t"/>
          <a:p>
            <a:pPr defTabSz="914400">
              <a:lnSpc>
                <a:spcPct val="150000"/>
              </a:lnSpc>
              <a:spcBef>
                <a:spcPct val="0"/>
              </a:spcBef>
              <a:buFont typeface="Wingdings" panose="05000000000000000000" charset="0"/>
            </a:pPr>
            <a:r>
              <a:rPr lang="en-US" altLang="en-US" sz="1800" kern="1200" baseline="0">
                <a:latin typeface="+mn-lt"/>
                <a:ea typeface="+mn-ea"/>
                <a:cs typeface="+mn-cs"/>
              </a:rPr>
              <a:t>Lobotomy：一款应用于Python的安卓渗透测试工具包，可以帮助安全研究人员评估不同Android逆向工程任务。</a:t>
            </a:r>
            <a:endParaRPr lang="en-US" altLang="en-US" sz="1800" kern="1200" baseline="0">
              <a:latin typeface="+mn-lt"/>
              <a:ea typeface="+mn-ea"/>
              <a:cs typeface="+mn-cs"/>
            </a:endParaRPr>
          </a:p>
        </p:txBody>
      </p:sp>
      <p:sp>
        <p:nvSpPr>
          <p:cNvPr id="39937" name="标题 1"/>
          <p:cNvSpPr>
            <a:spLocks noGrp="1"/>
          </p:cNvSpPr>
          <p:nvPr>
            <p:ph type="title"/>
          </p:nvPr>
        </p:nvSpPr>
        <p:spPr>
          <a:xfrm>
            <a:off x="-1270" y="1429"/>
            <a:ext cx="9133205" cy="912655"/>
          </a:xfrm>
        </p:spPr>
        <p:txBody>
          <a:bodyPr anchor="ctr"/>
          <a:p>
            <a:pPr fontAlgn="base"/>
            <a:r>
              <a:rPr lang="en-US" altLang="zh-CN" strike="noStrike" noProof="1">
                <a:sym typeface="宋体" panose="02010600030101010101" pitchFamily="2" charset="-122"/>
              </a:rPr>
              <a:t>16.1.2  </a:t>
            </a:r>
            <a:r>
              <a:rPr lang="zh-CN" altLang="en-US" strike="noStrike" noProof="1">
                <a:ea typeface="宋体" panose="02010600030101010101" pitchFamily="2" charset="-122"/>
                <a:sym typeface="宋体" panose="02010600030101010101" pitchFamily="2" charset="-122"/>
              </a:rPr>
              <a:t>常用插件</a:t>
            </a:r>
            <a:endParaRPr lang="zh-CN" altLang="en-US" strike="noStrike" noProof="1">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Content Placeholder 2"/>
          <p:cNvSpPr>
            <a:spLocks noGrp="1"/>
          </p:cNvSpPr>
          <p:nvPr>
            <p:ph idx="1"/>
          </p:nvPr>
        </p:nvSpPr>
        <p:spPr/>
        <p:txBody>
          <a:bodyPr anchor="t"/>
          <a:p>
            <a:pPr defTabSz="914400">
              <a:spcBef>
                <a:spcPct val="0"/>
              </a:spcBef>
              <a:buFont typeface="Wingdings" panose="05000000000000000000" charset="0"/>
            </a:pPr>
            <a:r>
              <a:rPr lang="en-US" altLang="en-US" sz="1800" kern="1200" baseline="0">
                <a:latin typeface="+mn-lt"/>
                <a:ea typeface="+mn-ea"/>
                <a:cs typeface="+mn-cs"/>
              </a:rPr>
              <a:t>安装IDAPython插件时，一定要正确选择适合已安装的Python和IDA版本，否则可能无法在IDA中加载IDAPython和运行您编写的Python程序。安装成功以后，启动IDA会看到软件界面最下端有个“Python”标志，在后面的文本框中可以直接输入并运行Python代码</a:t>
            </a:r>
            <a:r>
              <a:rPr lang="zh-CN" altLang="en-US" sz="1800" kern="1200" baseline="0">
                <a:latin typeface="+mn-lt"/>
                <a:ea typeface="+mn-ea"/>
                <a:cs typeface="+mn-cs"/>
              </a:rPr>
              <a:t>。</a:t>
            </a:r>
            <a:endParaRPr lang="zh-CN" altLang="en-US" sz="1800" kern="1200" baseline="0">
              <a:latin typeface="+mn-lt"/>
              <a:ea typeface="+mn-ea"/>
              <a:cs typeface="+mn-cs"/>
            </a:endParaRPr>
          </a:p>
        </p:txBody>
      </p:sp>
      <p:sp>
        <p:nvSpPr>
          <p:cNvPr id="40961" name="标题 30721"/>
          <p:cNvSpPr>
            <a:spLocks noGrp="1"/>
          </p:cNvSpPr>
          <p:nvPr>
            <p:ph type="title"/>
          </p:nvPr>
        </p:nvSpPr>
        <p:spPr>
          <a:xfrm>
            <a:off x="-1270" y="1429"/>
            <a:ext cx="9133205" cy="912655"/>
          </a:xfrm>
        </p:spPr>
        <p:txBody>
          <a:bodyPr anchor="ctr"/>
          <a:p>
            <a:pPr fontAlgn="base"/>
            <a:r>
              <a:rPr lang="en-US" altLang="zh-CN" strike="noStrike" noProof="1"/>
              <a:t>16.2.1  IDAPython</a:t>
            </a:r>
            <a:r>
              <a:rPr lang="zh-CN" altLang="en-US" strike="noStrike" noProof="1">
                <a:ea typeface="宋体" panose="02010600030101010101" pitchFamily="2" charset="-122"/>
              </a:rPr>
              <a:t>编程</a:t>
            </a:r>
            <a:endParaRPr lang="zh-CN" altLang="en-US" strike="noStrike" noProof="1">
              <a:ea typeface="宋体" panose="02010600030101010101" pitchFamily="2" charset="-122"/>
            </a:endParaRPr>
          </a:p>
        </p:txBody>
      </p:sp>
      <p:pic>
        <p:nvPicPr>
          <p:cNvPr id="45059" name="Picture 18" descr="NBWG3%DZSY)L[XHZO`C2H_U"/>
          <p:cNvPicPr>
            <a:picLocks noChangeAspect="1"/>
          </p:cNvPicPr>
          <p:nvPr/>
        </p:nvPicPr>
        <p:blipFill>
          <a:blip r:embed="rId1"/>
          <a:stretch>
            <a:fillRect/>
          </a:stretch>
        </p:blipFill>
        <p:spPr>
          <a:xfrm>
            <a:off x="3161815" y="2396231"/>
            <a:ext cx="2821084" cy="231617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
          <p:cNvSpPr>
            <a:spLocks noGrp="1"/>
          </p:cNvSpPr>
          <p:nvPr>
            <p:ph type="title"/>
          </p:nvPr>
        </p:nvSpPr>
        <p:spPr/>
        <p:txBody>
          <a:bodyPr anchor="ctr"/>
          <a:p>
            <a:pPr fontAlgn="base"/>
            <a:r>
              <a:rPr lang="zh-CN" altLang="en-US" strike="noStrike" noProof="1">
                <a:sym typeface="+mn-ea"/>
              </a:rPr>
              <a:t>逆向工程与软件分析</a:t>
            </a:r>
            <a:endParaRPr lang="zh-CN" altLang="en-US" strike="noStrike" noProof="1">
              <a:ea typeface="宋体" panose="02010600030101010101" pitchFamily="2" charset="-122"/>
            </a:endParaRPr>
          </a:p>
        </p:txBody>
      </p:sp>
      <p:sp>
        <p:nvSpPr>
          <p:cNvPr id="28674" name="内容占位符 2"/>
          <p:cNvSpPr>
            <a:spLocks noGrp="1"/>
          </p:cNvSpPr>
          <p:nvPr>
            <p:ph idx="1"/>
          </p:nvPr>
        </p:nvSpPr>
        <p:spPr/>
        <p:txBody>
          <a:bodyPr anchor="t"/>
          <a:p>
            <a:pPr defTabSz="914400">
              <a:lnSpc>
                <a:spcPct val="150000"/>
              </a:lnSpc>
              <a:spcBef>
                <a:spcPct val="0"/>
              </a:spcBef>
              <a:buFont typeface="Wingdings" panose="05000000000000000000" charset="0"/>
            </a:pPr>
            <a:r>
              <a:rPr lang="zh-CN" altLang="en-US" sz="1800" kern="1200" baseline="0">
                <a:latin typeface="+mn-lt"/>
                <a:ea typeface="+mn-ea"/>
                <a:cs typeface="+mn-cs"/>
              </a:rPr>
              <a:t>在某些领域，逆向工程是解决问题非常重要的方式，甚至可能是唯一的方式，例如软件安全测试、加密解密、软件汉化、漏洞挖掘、计算机取证、恶意软件分析、版权保护等等。</a:t>
            </a:r>
            <a:endParaRPr lang="zh-CN" altLang="en-US" sz="1800" kern="1200" baseline="0">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Content Placeholder 2"/>
          <p:cNvSpPr>
            <a:spLocks noGrp="1"/>
          </p:cNvSpPr>
          <p:nvPr>
            <p:ph idx="1"/>
          </p:nvPr>
        </p:nvSpPr>
        <p:spPr/>
        <p:txBody>
          <a:bodyPr anchor="t"/>
          <a:p>
            <a:pPr defTabSz="914400">
              <a:buFont typeface="Wingdings" panose="05000000000000000000" charset="0"/>
            </a:pPr>
            <a:r>
              <a:rPr lang="en-US" altLang="en-US" sz="1800" kern="1200" baseline="0">
                <a:latin typeface="+mn-lt"/>
                <a:ea typeface="+mn-ea"/>
                <a:cs typeface="+mn-cs"/>
              </a:rPr>
              <a:t>使用IDLE或其他Python开发环境或者记事本等文本编辑器编写Python程序后，在IDA主界面中单击菜单“File”，然后选择“Script file”，在弹出的脚本文件选择对话框中，可以看到文件类型为“.idc”和“.py”两种</a:t>
            </a:r>
            <a:r>
              <a:rPr lang="zh-CN" altLang="en-US" sz="1800" kern="1200" baseline="0">
                <a:latin typeface="+mn-lt"/>
                <a:ea typeface="+mn-ea"/>
                <a:cs typeface="+mn-cs"/>
              </a:rPr>
              <a:t>。</a:t>
            </a:r>
            <a:endParaRPr lang="zh-CN" altLang="en-US" sz="1800" kern="1200" baseline="0">
              <a:latin typeface="+mn-lt"/>
              <a:ea typeface="+mn-ea"/>
              <a:cs typeface="+mn-cs"/>
            </a:endParaRPr>
          </a:p>
        </p:txBody>
      </p:sp>
      <p:sp>
        <p:nvSpPr>
          <p:cNvPr id="40961" name="标题 30721"/>
          <p:cNvSpPr>
            <a:spLocks noGrp="1"/>
          </p:cNvSpPr>
          <p:nvPr>
            <p:ph type="title"/>
          </p:nvPr>
        </p:nvSpPr>
        <p:spPr>
          <a:xfrm>
            <a:off x="-1270" y="1429"/>
            <a:ext cx="9133205" cy="912655"/>
          </a:xfrm>
        </p:spPr>
        <p:txBody>
          <a:bodyPr anchor="ctr"/>
          <a:p>
            <a:pPr fontAlgn="base"/>
            <a:r>
              <a:rPr lang="en-US" altLang="zh-CN" strike="noStrike" noProof="1"/>
              <a:t>16.2.1  IDAPython</a:t>
            </a:r>
            <a:r>
              <a:rPr lang="zh-CN" altLang="en-US" strike="noStrike" noProof="1">
                <a:ea typeface="宋体" panose="02010600030101010101" pitchFamily="2" charset="-122"/>
              </a:rPr>
              <a:t>编程</a:t>
            </a:r>
            <a:endParaRPr lang="zh-CN" altLang="en-US" strike="noStrike" noProof="1">
              <a:ea typeface="宋体" panose="02010600030101010101" pitchFamily="2" charset="-122"/>
            </a:endParaRPr>
          </a:p>
        </p:txBody>
      </p:sp>
      <p:pic>
        <p:nvPicPr>
          <p:cNvPr id="46083" name="Picture 19" descr="%1YJ45C7$}B(E3R[RAOM8P5"/>
          <p:cNvPicPr>
            <a:picLocks noChangeAspect="1"/>
          </p:cNvPicPr>
          <p:nvPr/>
        </p:nvPicPr>
        <p:blipFill>
          <a:blip r:embed="rId1"/>
          <a:stretch>
            <a:fillRect/>
          </a:stretch>
        </p:blipFill>
        <p:spPr>
          <a:xfrm>
            <a:off x="2682995" y="2263865"/>
            <a:ext cx="3164044" cy="2331652"/>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30721"/>
          <p:cNvSpPr>
            <a:spLocks noGrp="1"/>
          </p:cNvSpPr>
          <p:nvPr>
            <p:ph type="title"/>
          </p:nvPr>
        </p:nvSpPr>
        <p:spPr>
          <a:xfrm>
            <a:off x="-1270" y="1429"/>
            <a:ext cx="9133205" cy="912655"/>
          </a:xfrm>
        </p:spPr>
        <p:txBody>
          <a:bodyPr anchor="ctr"/>
          <a:p>
            <a:pPr fontAlgn="base"/>
            <a:r>
              <a:rPr lang="en-US" altLang="zh-CN" strike="noStrike" noProof="1"/>
              <a:t>16.2.1  IDAPython</a:t>
            </a:r>
            <a:r>
              <a:rPr lang="zh-CN" altLang="en-US" strike="noStrike" noProof="1">
                <a:ea typeface="宋体" panose="02010600030101010101" pitchFamily="2" charset="-122"/>
              </a:rPr>
              <a:t>编程</a:t>
            </a:r>
            <a:endParaRPr lang="zh-CN" altLang="en-US" strike="noStrike" noProof="1">
              <a:ea typeface="宋体" panose="02010600030101010101" pitchFamily="2" charset="-122"/>
            </a:endParaRPr>
          </a:p>
        </p:txBody>
      </p:sp>
      <p:sp>
        <p:nvSpPr>
          <p:cNvPr id="47106" name="文本占位符 30722"/>
          <p:cNvSpPr>
            <a:spLocks noGrp="1"/>
          </p:cNvSpPr>
          <p:nvPr>
            <p:ph idx="1"/>
          </p:nvPr>
        </p:nvSpPr>
        <p:spPr/>
        <p:txBody>
          <a:bodyPr anchor="t"/>
          <a:p>
            <a:pPr defTabSz="914400">
              <a:buFont typeface="Wingdings" panose="05000000000000000000" charset="0"/>
            </a:pPr>
            <a:r>
              <a:rPr lang="zh-CN" altLang="en-US" sz="1800" kern="1200" baseline="0">
                <a:latin typeface="+mn-lt"/>
                <a:ea typeface="+mn-ea"/>
                <a:cs typeface="+mn-cs"/>
              </a:rPr>
              <a:t>查看</a:t>
            </a:r>
            <a:r>
              <a:rPr lang="en-US" altLang="zh-CN" sz="1800" kern="1200" baseline="0">
                <a:latin typeface="+mn-lt"/>
                <a:ea typeface="+mn-ea"/>
                <a:cs typeface="+mn-cs"/>
              </a:rPr>
              <a:t>PE</a:t>
            </a:r>
            <a:r>
              <a:rPr lang="zh-CN" altLang="en-US" sz="1800" kern="1200" baseline="0">
                <a:latin typeface="+mn-lt"/>
                <a:ea typeface="+mn-ea"/>
                <a:cs typeface="+mn-cs"/>
              </a:rPr>
              <a:t>文件中所有段的名字、起始地址以及结束地址</a:t>
            </a:r>
            <a:endParaRPr lang="zh-CN" altLang="en-US" sz="1800" kern="1200" baseline="0">
              <a:latin typeface="+mn-lt"/>
              <a:ea typeface="+mn-ea"/>
              <a:cs typeface="+mn-cs"/>
            </a:endParaRPr>
          </a:p>
          <a:p>
            <a:pPr defTabSz="914400">
              <a:buFont typeface="Wingdings" panose="05000000000000000000" charset="0"/>
              <a:buNone/>
            </a:pPr>
            <a:endParaRPr lang="en-US" altLang="zh-CN" sz="1500" kern="1200" baseline="0">
              <a:latin typeface="+mn-lt"/>
              <a:ea typeface="+mn-ea"/>
              <a:cs typeface="+mn-cs"/>
            </a:endParaRPr>
          </a:p>
          <a:p>
            <a:pPr defTabSz="914400">
              <a:buFont typeface="Wingdings" panose="05000000000000000000" charset="0"/>
              <a:buNone/>
            </a:pPr>
            <a:r>
              <a:rPr lang="en-US" altLang="zh-CN" sz="1400" kern="1200" baseline="0">
                <a:latin typeface="Consolas" panose="020B0609020204030204" charset="0"/>
                <a:ea typeface="+mn-ea"/>
                <a:cs typeface="+mn-cs"/>
              </a:rPr>
              <a:t>for seg in Segments():</a:t>
            </a:r>
            <a:endParaRPr lang="en-US" altLang="zh-CN" sz="1400" kern="1200" baseline="0">
              <a:latin typeface="Consolas" panose="020B0609020204030204" charset="0"/>
              <a:ea typeface="+mn-ea"/>
              <a:cs typeface="+mn-cs"/>
            </a:endParaRPr>
          </a:p>
          <a:p>
            <a:pPr defTabSz="914400">
              <a:buFont typeface="Wingdings" panose="05000000000000000000" charset="0"/>
              <a:buNone/>
            </a:pPr>
            <a:r>
              <a:rPr lang="en-US" altLang="zh-CN" sz="1400" kern="1200" baseline="0">
                <a:latin typeface="Consolas" panose="020B0609020204030204" charset="0"/>
                <a:ea typeface="+mn-ea"/>
                <a:cs typeface="+mn-cs"/>
              </a:rPr>
              <a:t>    print SegName(seg),'(',hex(SegStart(seg)),',',hex(SegEnd(seg)),')'</a:t>
            </a:r>
            <a:endParaRPr lang="en-US" altLang="zh-CN" sz="1400" kern="1200" baseline="0">
              <a:latin typeface="Consolas" panose="020B0609020204030204" charset="0"/>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31745"/>
          <p:cNvSpPr>
            <a:spLocks noGrp="1"/>
          </p:cNvSpPr>
          <p:nvPr>
            <p:ph type="title"/>
          </p:nvPr>
        </p:nvSpPr>
        <p:spPr>
          <a:xfrm>
            <a:off x="-1270" y="1429"/>
            <a:ext cx="9133205" cy="912655"/>
          </a:xfrm>
        </p:spPr>
        <p:txBody>
          <a:bodyPr anchor="ctr"/>
          <a:p>
            <a:pPr fontAlgn="base"/>
            <a:r>
              <a:rPr lang="en-US" altLang="zh-CN" strike="noStrike" noProof="1"/>
              <a:t>16.2.1  IDAPython</a:t>
            </a:r>
            <a:r>
              <a:rPr lang="zh-CN" altLang="en-US" strike="noStrike" noProof="1">
                <a:ea typeface="宋体" panose="02010600030101010101" pitchFamily="2" charset="-122"/>
              </a:rPr>
              <a:t>编程</a:t>
            </a:r>
            <a:endParaRPr lang="zh-CN" altLang="en-US" strike="noStrike" noProof="1">
              <a:ea typeface="宋体" panose="02010600030101010101" pitchFamily="2" charset="-122"/>
            </a:endParaRPr>
          </a:p>
        </p:txBody>
      </p:sp>
      <p:sp>
        <p:nvSpPr>
          <p:cNvPr id="48130" name="文本占位符 31746"/>
          <p:cNvSpPr>
            <a:spLocks noGrp="1"/>
          </p:cNvSpPr>
          <p:nvPr>
            <p:ph idx="1"/>
          </p:nvPr>
        </p:nvSpPr>
        <p:spPr/>
        <p:txBody>
          <a:bodyPr anchor="t"/>
          <a:p>
            <a:pPr defTabSz="914400">
              <a:lnSpc>
                <a:spcPct val="90000"/>
              </a:lnSpc>
              <a:buFont typeface="Wingdings" panose="05000000000000000000" charset="0"/>
            </a:pPr>
            <a:r>
              <a:rPr lang="zh-CN" altLang="en-US" sz="1800" kern="1200" baseline="0">
                <a:latin typeface="+mn-lt"/>
                <a:ea typeface="+mn-ea"/>
                <a:cs typeface="+mn-cs"/>
              </a:rPr>
              <a:t>查看</a:t>
            </a:r>
            <a:r>
              <a:rPr lang="en-US" altLang="zh-CN" sz="1800" kern="1200" baseline="0">
                <a:latin typeface="+mn-lt"/>
                <a:ea typeface="+mn-ea"/>
                <a:cs typeface="+mn-cs"/>
              </a:rPr>
              <a:t>PE</a:t>
            </a:r>
            <a:r>
              <a:rPr lang="zh-CN" altLang="en-US" sz="1800" kern="1200" baseline="0">
                <a:latin typeface="+mn-lt"/>
                <a:ea typeface="+mn-ea"/>
                <a:cs typeface="+mn-cs"/>
              </a:rPr>
              <a:t>文件中所有段及其长度</a:t>
            </a:r>
            <a:endParaRPr lang="zh-CN" altLang="en-US" sz="1800" kern="1200" baseline="0">
              <a:latin typeface="+mn-lt"/>
              <a:ea typeface="+mn-ea"/>
              <a:cs typeface="+mn-cs"/>
            </a:endParaRPr>
          </a:p>
          <a:p>
            <a:pPr defTabSz="914400">
              <a:spcBef>
                <a:spcPts val="600"/>
              </a:spcBef>
              <a:buFont typeface="Wingdings" panose="05000000000000000000" charset="0"/>
              <a:buNone/>
            </a:pPr>
            <a:endParaRPr lang="en-US" altLang="zh-CN" sz="1350" kern="1200" baseline="0">
              <a:latin typeface="Consolas" panose="020B0609020204030204" charset="0"/>
              <a:ea typeface="+mn-ea"/>
              <a:cs typeface="+mn-cs"/>
            </a:endParaRPr>
          </a:p>
          <a:p>
            <a:pPr defTabSz="914400">
              <a:spcBef>
                <a:spcPts val="600"/>
              </a:spcBef>
              <a:buFont typeface="Wingdings" panose="05000000000000000000" charset="0"/>
              <a:buNone/>
            </a:pPr>
            <a:r>
              <a:rPr lang="en-US" altLang="zh-CN" sz="1400" kern="1200" baseline="0">
                <a:latin typeface="Consolas" panose="020B0609020204030204" charset="0"/>
                <a:ea typeface="+mn-ea"/>
                <a:cs typeface="+mn-cs"/>
              </a:rPr>
              <a:t>segments = dict()</a:t>
            </a:r>
            <a:endParaRPr lang="en-US" altLang="zh-CN" sz="1400" kern="1200" baseline="0">
              <a:latin typeface="Consolas" panose="020B0609020204030204" charset="0"/>
              <a:ea typeface="+mn-ea"/>
              <a:cs typeface="+mn-cs"/>
            </a:endParaRPr>
          </a:p>
          <a:p>
            <a:pPr defTabSz="914400">
              <a:spcBef>
                <a:spcPts val="600"/>
              </a:spcBef>
              <a:buFont typeface="Wingdings" panose="05000000000000000000" charset="0"/>
              <a:buNone/>
            </a:pPr>
            <a:r>
              <a:rPr lang="en-US" altLang="zh-CN" sz="1400" kern="1200" baseline="0">
                <a:latin typeface="Consolas" panose="020B0609020204030204" charset="0"/>
                <a:ea typeface="+mn-ea"/>
                <a:cs typeface="+mn-cs"/>
              </a:rPr>
              <a:t>for seg_ea in Segments():</a:t>
            </a:r>
            <a:endParaRPr lang="en-US" altLang="zh-CN" sz="1400" kern="1200" baseline="0">
              <a:latin typeface="Consolas" panose="020B0609020204030204" charset="0"/>
              <a:ea typeface="+mn-ea"/>
              <a:cs typeface="+mn-cs"/>
            </a:endParaRPr>
          </a:p>
          <a:p>
            <a:pPr defTabSz="914400">
              <a:spcBef>
                <a:spcPts val="600"/>
              </a:spcBef>
              <a:buFont typeface="Wingdings" panose="05000000000000000000" charset="0"/>
              <a:buNone/>
            </a:pPr>
            <a:r>
              <a:rPr lang="en-US" altLang="zh-CN" sz="1400" kern="1200" baseline="0">
                <a:latin typeface="Consolas" panose="020B0609020204030204" charset="0"/>
                <a:ea typeface="+mn-ea"/>
                <a:cs typeface="+mn-cs"/>
              </a:rPr>
              <a:t>    segments[SegName(seg_ea)] = SegEnd(seg_ea)-seg_ea</a:t>
            </a:r>
            <a:endParaRPr lang="en-US" altLang="zh-CN" sz="1400" kern="1200" baseline="0">
              <a:latin typeface="Consolas" panose="020B0609020204030204" charset="0"/>
              <a:ea typeface="+mn-ea"/>
              <a:cs typeface="+mn-cs"/>
            </a:endParaRPr>
          </a:p>
          <a:p>
            <a:pPr defTabSz="914400">
              <a:spcBef>
                <a:spcPts val="600"/>
              </a:spcBef>
              <a:buFont typeface="Wingdings" panose="05000000000000000000" charset="0"/>
              <a:buNone/>
            </a:pPr>
            <a:r>
              <a:rPr lang="en-US" altLang="zh-CN" sz="1400" kern="1200" baseline="0">
                <a:latin typeface="Consolas" panose="020B0609020204030204" charset="0"/>
                <a:ea typeface="+mn-ea"/>
                <a:cs typeface="+mn-cs"/>
              </a:rPr>
              <a:t>for seg_name,seg_data in segments.items():</a:t>
            </a:r>
            <a:endParaRPr lang="en-US" altLang="zh-CN" sz="1400" kern="1200" baseline="0">
              <a:latin typeface="Consolas" panose="020B0609020204030204" charset="0"/>
              <a:ea typeface="+mn-ea"/>
              <a:cs typeface="+mn-cs"/>
            </a:endParaRPr>
          </a:p>
          <a:p>
            <a:pPr defTabSz="914400">
              <a:spcBef>
                <a:spcPts val="600"/>
              </a:spcBef>
              <a:buFont typeface="Wingdings" panose="05000000000000000000" charset="0"/>
              <a:buNone/>
            </a:pPr>
            <a:r>
              <a:rPr lang="en-US" altLang="zh-CN" sz="1400" kern="1200" baseline="0">
                <a:latin typeface="Consolas" panose="020B0609020204030204" charset="0"/>
                <a:ea typeface="+mn-ea"/>
                <a:cs typeface="+mn-cs"/>
              </a:rPr>
              <a:t>    print seg_name,seg_data</a:t>
            </a:r>
            <a:endParaRPr lang="en-US" altLang="zh-CN" sz="1400" kern="1200" baseline="0">
              <a:latin typeface="Consolas" panose="020B0609020204030204" charset="0"/>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32769"/>
          <p:cNvSpPr>
            <a:spLocks noGrp="1"/>
          </p:cNvSpPr>
          <p:nvPr>
            <p:ph type="title"/>
          </p:nvPr>
        </p:nvSpPr>
        <p:spPr>
          <a:xfrm>
            <a:off x="-1270" y="1429"/>
            <a:ext cx="9133205" cy="912655"/>
          </a:xfrm>
        </p:spPr>
        <p:txBody>
          <a:bodyPr anchor="ctr"/>
          <a:p>
            <a:pPr fontAlgn="base"/>
            <a:r>
              <a:rPr lang="en-US" altLang="zh-CN" strike="noStrike" noProof="1"/>
              <a:t>16.2.1  IDAPython</a:t>
            </a:r>
            <a:r>
              <a:rPr lang="zh-CN" altLang="en-US" strike="noStrike" noProof="1">
                <a:ea typeface="宋体" panose="02010600030101010101" pitchFamily="2" charset="-122"/>
              </a:rPr>
              <a:t>编程</a:t>
            </a:r>
            <a:endParaRPr lang="zh-CN" altLang="en-US" strike="noStrike" noProof="1">
              <a:ea typeface="宋体" panose="02010600030101010101" pitchFamily="2" charset="-122"/>
            </a:endParaRPr>
          </a:p>
        </p:txBody>
      </p:sp>
      <p:sp>
        <p:nvSpPr>
          <p:cNvPr id="49154" name="文本占位符 32770"/>
          <p:cNvSpPr>
            <a:spLocks noGrp="1"/>
          </p:cNvSpPr>
          <p:nvPr>
            <p:ph idx="1"/>
          </p:nvPr>
        </p:nvSpPr>
        <p:spPr/>
        <p:txBody>
          <a:bodyPr anchor="t"/>
          <a:p>
            <a:pPr defTabSz="914400">
              <a:lnSpc>
                <a:spcPct val="80000"/>
              </a:lnSpc>
              <a:buFont typeface="Wingdings" panose="05000000000000000000" charset="0"/>
            </a:pPr>
            <a:r>
              <a:rPr lang="zh-CN" altLang="en-US" sz="1800" kern="1200" baseline="0">
                <a:latin typeface="+mn-lt"/>
                <a:ea typeface="+mn-ea"/>
                <a:cs typeface="+mn-cs"/>
              </a:rPr>
              <a:t>查看</a:t>
            </a:r>
            <a:r>
              <a:rPr lang="en-US" altLang="zh-CN" sz="1800" kern="1200" baseline="0">
                <a:latin typeface="+mn-lt"/>
                <a:ea typeface="+mn-ea"/>
                <a:cs typeface="+mn-cs"/>
              </a:rPr>
              <a:t>PE</a:t>
            </a:r>
            <a:r>
              <a:rPr lang="zh-CN" altLang="en-US" sz="1800" kern="1200" baseline="0">
                <a:latin typeface="+mn-lt"/>
                <a:ea typeface="+mn-ea"/>
                <a:cs typeface="+mn-cs"/>
              </a:rPr>
              <a:t>文件中所有函数信息</a:t>
            </a:r>
            <a:endParaRPr lang="zh-CN" altLang="en-US" sz="1800" kern="1200" baseline="0">
              <a:latin typeface="+mn-lt"/>
              <a:ea typeface="+mn-ea"/>
              <a:cs typeface="+mn-cs"/>
            </a:endParaRPr>
          </a:p>
          <a:p>
            <a:pPr defTabSz="914400">
              <a:spcBef>
                <a:spcPts val="600"/>
              </a:spcBef>
              <a:buFont typeface="Wingdings" panose="05000000000000000000" charset="0"/>
              <a:buNone/>
            </a:pPr>
            <a:endParaRPr lang="en-US" altLang="zh-CN" sz="120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400" kern="1200" baseline="0">
                <a:latin typeface="Consolas" panose="020B0609020204030204" charset="0"/>
                <a:ea typeface="+mn-ea"/>
                <a:cs typeface="+mn-cs"/>
              </a:rPr>
              <a:t>for segment in Segments():</a:t>
            </a:r>
            <a:endParaRPr lang="en-US" altLang="zh-CN" sz="140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400" kern="1200" baseline="0">
                <a:latin typeface="Consolas" panose="020B0609020204030204" charset="0"/>
                <a:ea typeface="+mn-ea"/>
                <a:cs typeface="+mn-cs"/>
              </a:rPr>
              <a:t>    for function_ea in Functions(SegStart(segment),SegEnd(segment)):</a:t>
            </a:r>
            <a:endParaRPr lang="en-US" altLang="zh-CN" sz="140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400" kern="1200" baseline="0">
                <a:latin typeface="Consolas" panose="020B0609020204030204" charset="0"/>
                <a:ea typeface="+mn-ea"/>
                <a:cs typeface="+mn-cs"/>
              </a:rPr>
              <a:t>        print hex(function_ea),GetFunctionName(function_ea)</a:t>
            </a:r>
            <a:endParaRPr lang="en-US" altLang="zh-CN" sz="1400" kern="1200" baseline="0">
              <a:latin typeface="Consolas" panose="020B0609020204030204" charset="0"/>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33793"/>
          <p:cNvSpPr>
            <a:spLocks noGrp="1"/>
          </p:cNvSpPr>
          <p:nvPr>
            <p:ph type="title"/>
          </p:nvPr>
        </p:nvSpPr>
        <p:spPr>
          <a:xfrm>
            <a:off x="-1270" y="1429"/>
            <a:ext cx="9133205" cy="912655"/>
          </a:xfrm>
        </p:spPr>
        <p:txBody>
          <a:bodyPr anchor="ctr"/>
          <a:p>
            <a:pPr fontAlgn="base"/>
            <a:r>
              <a:rPr lang="en-US" altLang="zh-CN" strike="noStrike" noProof="1"/>
              <a:t>16.2.1  IDAPython</a:t>
            </a:r>
            <a:r>
              <a:rPr lang="zh-CN" altLang="en-US" strike="noStrike" noProof="1">
                <a:ea typeface="宋体" panose="02010600030101010101" pitchFamily="2" charset="-122"/>
              </a:rPr>
              <a:t>编程</a:t>
            </a:r>
            <a:endParaRPr lang="zh-CN" altLang="en-US" strike="noStrike" noProof="1">
              <a:ea typeface="宋体" panose="02010600030101010101" pitchFamily="2" charset="-122"/>
            </a:endParaRPr>
          </a:p>
        </p:txBody>
      </p:sp>
      <p:sp>
        <p:nvSpPr>
          <p:cNvPr id="50178" name="文本占位符 33794"/>
          <p:cNvSpPr>
            <a:spLocks noGrp="1"/>
          </p:cNvSpPr>
          <p:nvPr>
            <p:ph idx="1"/>
          </p:nvPr>
        </p:nvSpPr>
        <p:spPr/>
        <p:txBody>
          <a:bodyPr anchor="t"/>
          <a:p>
            <a:pPr defTabSz="914400">
              <a:lnSpc>
                <a:spcPct val="80000"/>
              </a:lnSpc>
              <a:buFont typeface="Wingdings" panose="05000000000000000000" charset="0"/>
            </a:pPr>
            <a:r>
              <a:rPr lang="zh-CN" altLang="en-US" sz="1800" kern="1200" baseline="0">
                <a:latin typeface="+mn-lt"/>
                <a:ea typeface="+mn-ea"/>
                <a:cs typeface="+mn-cs"/>
              </a:rPr>
              <a:t>查找</a:t>
            </a:r>
            <a:r>
              <a:rPr lang="en-US" altLang="zh-CN" sz="1800" kern="1200" baseline="0">
                <a:latin typeface="+mn-lt"/>
                <a:ea typeface="+mn-ea"/>
                <a:cs typeface="+mn-cs"/>
              </a:rPr>
              <a:t>PE</a:t>
            </a:r>
            <a:r>
              <a:rPr lang="zh-CN" altLang="en-US" sz="1800" kern="1200" baseline="0">
                <a:latin typeface="+mn-lt"/>
                <a:ea typeface="+mn-ea"/>
                <a:cs typeface="+mn-cs"/>
              </a:rPr>
              <a:t>文件中指定函数调用，并将该行进行着色</a:t>
            </a:r>
            <a:endParaRPr lang="zh-CN" altLang="en-US" sz="1800" kern="1200" baseline="0">
              <a:latin typeface="+mn-lt"/>
              <a:ea typeface="+mn-ea"/>
              <a:cs typeface="+mn-cs"/>
            </a:endParaRPr>
          </a:p>
          <a:p>
            <a:pPr defTabSz="914400">
              <a:spcBef>
                <a:spcPts val="0"/>
              </a:spcBef>
              <a:buFont typeface="Wingdings" panose="05000000000000000000" charset="0"/>
              <a:buNone/>
            </a:pPr>
            <a:r>
              <a:rPr lang="en-US" altLang="zh-CN" sz="1400" kern="1200" baseline="0">
                <a:latin typeface="Consolas" panose="020B0609020204030204" charset="0"/>
                <a:ea typeface="+mn-ea"/>
                <a:cs typeface="+mn-cs"/>
              </a:rPr>
              <a:t>from idaapi import *</a:t>
            </a:r>
            <a:endParaRPr lang="en-US" altLang="zh-CN" sz="1400" kern="1200" baseline="0">
              <a:latin typeface="Consolas" panose="020B0609020204030204" charset="0"/>
              <a:ea typeface="+mn-ea"/>
              <a:cs typeface="+mn-cs"/>
            </a:endParaRPr>
          </a:p>
          <a:p>
            <a:pPr defTabSz="914400">
              <a:spcBef>
                <a:spcPts val="0"/>
              </a:spcBef>
              <a:buFont typeface="Wingdings" panose="05000000000000000000" charset="0"/>
              <a:buNone/>
            </a:pPr>
            <a:endParaRPr lang="en-US" altLang="zh-CN" sz="140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400" kern="1200" baseline="0">
                <a:latin typeface="Consolas" panose="020B0609020204030204" charset="0"/>
                <a:ea typeface="+mn-ea"/>
                <a:cs typeface="+mn-cs"/>
              </a:rPr>
              <a:t>danger_functions = ['strcpy','sprintf','strncpy','memcpy']</a:t>
            </a:r>
            <a:endParaRPr lang="en-US" altLang="zh-CN" sz="140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400" kern="1200" baseline="0">
                <a:latin typeface="Consolas" panose="020B0609020204030204" charset="0"/>
                <a:ea typeface="+mn-ea"/>
                <a:cs typeface="+mn-cs"/>
              </a:rPr>
              <a:t>for func in danger_functions:</a:t>
            </a:r>
            <a:endParaRPr lang="en-US" altLang="zh-CN" sz="140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400" kern="1200" baseline="0">
                <a:latin typeface="Consolas" panose="020B0609020204030204" charset="0"/>
                <a:ea typeface="+mn-ea"/>
                <a:cs typeface="+mn-cs"/>
              </a:rPr>
              <a:t>    addr = LocByName(func)</a:t>
            </a:r>
            <a:endParaRPr lang="en-US" altLang="zh-CN" sz="140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400" kern="1200" baseline="0">
                <a:latin typeface="Consolas" panose="020B0609020204030204" charset="0"/>
                <a:ea typeface="+mn-ea"/>
                <a:cs typeface="+mn-cs"/>
              </a:rPr>
              <a:t>    if addr!=BADADDR:</a:t>
            </a:r>
            <a:endParaRPr lang="en-US" altLang="zh-CN" sz="140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400" kern="1200" baseline="0">
                <a:latin typeface="Consolas" panose="020B0609020204030204" charset="0"/>
                <a:ea typeface="+mn-ea"/>
                <a:cs typeface="+mn-cs"/>
              </a:rPr>
              <a:t>        cross_refs=CodeRefsTo(addr,0)</a:t>
            </a:r>
            <a:endParaRPr lang="en-US" altLang="zh-CN" sz="140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400" kern="1200" baseline="0">
                <a:latin typeface="Consolas" panose="020B0609020204030204" charset="0"/>
                <a:ea typeface="+mn-ea"/>
                <a:cs typeface="+mn-cs"/>
              </a:rPr>
              <a:t>        print 'Cross References to %s'%func</a:t>
            </a:r>
            <a:endParaRPr lang="en-US" altLang="zh-CN" sz="140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400" kern="1200" baseline="0">
                <a:latin typeface="Consolas" panose="020B0609020204030204" charset="0"/>
                <a:ea typeface="+mn-ea"/>
                <a:cs typeface="+mn-cs"/>
              </a:rPr>
              <a:t>        print '---------------------------'</a:t>
            </a:r>
            <a:endParaRPr lang="en-US" altLang="zh-CN" sz="140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400" kern="1200" baseline="0">
                <a:latin typeface="Consolas" panose="020B0609020204030204" charset="0"/>
                <a:ea typeface="+mn-ea"/>
                <a:cs typeface="+mn-cs"/>
              </a:rPr>
              <a:t>        for ref in cross_refs:</a:t>
            </a:r>
            <a:endParaRPr lang="en-US" altLang="zh-CN" sz="140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400" kern="1200" baseline="0">
                <a:latin typeface="Consolas" panose="020B0609020204030204" charset="0"/>
                <a:ea typeface="+mn-ea"/>
                <a:cs typeface="+mn-cs"/>
              </a:rPr>
              <a:t>            print '%08x'%ref</a:t>
            </a:r>
            <a:endParaRPr lang="en-US" altLang="zh-CN" sz="140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400" kern="1200" baseline="0">
                <a:latin typeface="Consolas" panose="020B0609020204030204" charset="0"/>
                <a:ea typeface="+mn-ea"/>
                <a:cs typeface="+mn-cs"/>
              </a:rPr>
              <a:t>            SetColor(ref,CIC_ITEM,0x0000ff)</a:t>
            </a:r>
            <a:endParaRPr lang="en-US" altLang="zh-CN" sz="140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400" kern="1200" baseline="0">
                <a:latin typeface="Consolas" panose="020B0609020204030204" charset="0"/>
                <a:ea typeface="+mn-ea"/>
                <a:cs typeface="+mn-cs"/>
              </a:rPr>
              <a:t>        print '---------------------------'</a:t>
            </a:r>
            <a:endParaRPr lang="en-US" altLang="zh-CN" sz="1400" kern="1200" baseline="0">
              <a:latin typeface="Consolas" panose="020B0609020204030204" charset="0"/>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34817"/>
          <p:cNvSpPr>
            <a:spLocks noGrp="1"/>
          </p:cNvSpPr>
          <p:nvPr>
            <p:ph type="title"/>
          </p:nvPr>
        </p:nvSpPr>
        <p:spPr>
          <a:xfrm>
            <a:off x="-1270" y="1429"/>
            <a:ext cx="9133205" cy="912655"/>
          </a:xfrm>
        </p:spPr>
        <p:txBody>
          <a:bodyPr anchor="ctr"/>
          <a:p>
            <a:pPr fontAlgn="base"/>
            <a:r>
              <a:rPr lang="en-US" altLang="zh-CN" strike="noStrike" noProof="1"/>
              <a:t>16.2.1  IDAPython</a:t>
            </a:r>
            <a:r>
              <a:rPr lang="zh-CN" altLang="en-US" strike="noStrike" noProof="1">
                <a:ea typeface="宋体" panose="02010600030101010101" pitchFamily="2" charset="-122"/>
              </a:rPr>
              <a:t>编程</a:t>
            </a:r>
            <a:endParaRPr lang="zh-CN" altLang="en-US" strike="noStrike" noProof="1">
              <a:ea typeface="宋体" panose="02010600030101010101" pitchFamily="2" charset="-122"/>
            </a:endParaRPr>
          </a:p>
        </p:txBody>
      </p:sp>
      <p:sp>
        <p:nvSpPr>
          <p:cNvPr id="51202" name="文本占位符 34818"/>
          <p:cNvSpPr>
            <a:spLocks noGrp="1"/>
          </p:cNvSpPr>
          <p:nvPr>
            <p:ph idx="1"/>
          </p:nvPr>
        </p:nvSpPr>
        <p:spPr>
          <a:xfrm>
            <a:off x="457200" y="1200150"/>
            <a:ext cx="8479790" cy="3395345"/>
          </a:xfrm>
        </p:spPr>
        <p:txBody>
          <a:bodyPr anchor="t"/>
          <a:p>
            <a:pPr defTabSz="914400">
              <a:spcBef>
                <a:spcPts val="600"/>
              </a:spcBef>
              <a:buFont typeface="Wingdings" panose="05000000000000000000" charset="0"/>
            </a:pPr>
            <a:r>
              <a:rPr lang="zh-CN" altLang="en-US" sz="1800" kern="1200" baseline="0">
                <a:latin typeface="+mn-lt"/>
                <a:ea typeface="+mn-ea"/>
                <a:cs typeface="+mn-cs"/>
              </a:rPr>
              <a:t>遍历函数</a:t>
            </a:r>
            <a:r>
              <a:rPr lang="en-US" altLang="zh-CN" sz="1800" kern="1200" baseline="0">
                <a:latin typeface="+mn-lt"/>
                <a:ea typeface="+mn-ea"/>
                <a:cs typeface="+mn-cs"/>
              </a:rPr>
              <a:t>chunk</a:t>
            </a:r>
            <a:endParaRPr lang="en-US" altLang="zh-CN" sz="1800" kern="1200" baseline="0">
              <a:latin typeface="+mn-lt"/>
              <a:ea typeface="+mn-ea"/>
              <a:cs typeface="+mn-cs"/>
            </a:endParaRPr>
          </a:p>
          <a:p>
            <a:pPr defTabSz="914400">
              <a:spcBef>
                <a:spcPts val="600"/>
              </a:spcBef>
              <a:buFont typeface="Wingdings" panose="05000000000000000000" charset="0"/>
              <a:buNone/>
            </a:pPr>
            <a:endParaRPr lang="en-US" altLang="zh-CN" sz="1200" kern="1200" baseline="0">
              <a:latin typeface="+mn-lt"/>
              <a:ea typeface="+mn-ea"/>
              <a:cs typeface="+mn-cs"/>
            </a:endParaRPr>
          </a:p>
          <a:p>
            <a:pPr defTabSz="914400">
              <a:spcBef>
                <a:spcPts val="0"/>
              </a:spcBef>
              <a:buFont typeface="Wingdings" panose="05000000000000000000" charset="0"/>
              <a:buNone/>
            </a:pPr>
            <a:r>
              <a:rPr lang="en-US" altLang="zh-CN" sz="1200" kern="1200" baseline="0">
                <a:latin typeface="Consolas" panose="020B0609020204030204" charset="0"/>
                <a:ea typeface="+mn-ea"/>
                <a:cs typeface="+mn-cs"/>
              </a:rPr>
              <a:t>function_chunks = []</a:t>
            </a:r>
            <a:endParaRPr lang="en-US" altLang="zh-CN" sz="120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200" kern="1200" baseline="0">
                <a:latin typeface="Consolas" panose="020B0609020204030204" charset="0"/>
                <a:ea typeface="+mn-ea"/>
                <a:cs typeface="+mn-cs"/>
              </a:rPr>
              <a:t>for ea in Functions():</a:t>
            </a:r>
            <a:endParaRPr lang="en-US" altLang="zh-CN" sz="120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200" kern="1200" baseline="0">
                <a:latin typeface="Consolas" panose="020B0609020204030204" charset="0"/>
                <a:ea typeface="+mn-ea"/>
                <a:cs typeface="+mn-cs"/>
              </a:rPr>
              <a:t>    func_iter = idaapi.func_tail_iterator_t(idaapi.get_func(ea))</a:t>
            </a:r>
            <a:endParaRPr lang="en-US" altLang="zh-CN" sz="120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200" kern="1200" baseline="0">
                <a:latin typeface="Consolas" panose="020B0609020204030204" charset="0"/>
                <a:ea typeface="+mn-ea"/>
                <a:cs typeface="+mn-cs"/>
              </a:rPr>
              <a:t>    status = func_iter.main()</a:t>
            </a:r>
            <a:endParaRPr lang="en-US" altLang="zh-CN" sz="120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200" kern="1200" baseline="0">
                <a:latin typeface="Consolas" panose="020B0609020204030204" charset="0"/>
                <a:ea typeface="+mn-ea"/>
                <a:cs typeface="+mn-cs"/>
              </a:rPr>
              <a:t>    while status:</a:t>
            </a:r>
            <a:endParaRPr lang="en-US" altLang="zh-CN" sz="120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200" kern="1200" baseline="0">
                <a:latin typeface="Consolas" panose="020B0609020204030204" charset="0"/>
                <a:ea typeface="+mn-ea"/>
                <a:cs typeface="+mn-cs"/>
              </a:rPr>
              <a:t>        chunk = func_iter.chunk()</a:t>
            </a:r>
            <a:endParaRPr lang="en-US" altLang="zh-CN" sz="120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200" kern="1200" baseline="0">
                <a:latin typeface="Consolas" panose="020B0609020204030204" charset="0"/>
                <a:ea typeface="+mn-ea"/>
                <a:cs typeface="+mn-cs"/>
              </a:rPr>
              <a:t>        function_chunks.append((chunk.startEA,chunk.endEA))</a:t>
            </a:r>
            <a:endParaRPr lang="en-US" altLang="zh-CN" sz="120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200" kern="1200" baseline="0">
                <a:latin typeface="Consolas" panose="020B0609020204030204" charset="0"/>
                <a:ea typeface="+mn-ea"/>
                <a:cs typeface="+mn-cs"/>
              </a:rPr>
              <a:t>        status = func_iter.next()</a:t>
            </a:r>
            <a:endParaRPr lang="en-US" altLang="zh-CN" sz="120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200" kern="1200" baseline="0">
                <a:latin typeface="Consolas" panose="020B0609020204030204" charset="0"/>
                <a:ea typeface="+mn-ea"/>
                <a:cs typeface="+mn-cs"/>
              </a:rPr>
              <a:t>for chunk in function_chunks:</a:t>
            </a:r>
            <a:endParaRPr lang="en-US" altLang="zh-CN" sz="120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200" kern="1200" baseline="0">
                <a:latin typeface="Consolas" panose="020B0609020204030204" charset="0"/>
                <a:ea typeface="+mn-ea"/>
                <a:cs typeface="+mn-cs"/>
              </a:rPr>
              <a:t>    print (hex(chunk[0]),hex(chunk[1])), 'belongs to function:',GetFunctionName(chunk[0])</a:t>
            </a:r>
            <a:endParaRPr lang="en-US" altLang="zh-CN" sz="1200" kern="1200" baseline="0">
              <a:latin typeface="Consolas" panose="020B0609020204030204" charset="0"/>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35841"/>
          <p:cNvSpPr>
            <a:spLocks noGrp="1"/>
          </p:cNvSpPr>
          <p:nvPr>
            <p:ph type="title"/>
          </p:nvPr>
        </p:nvSpPr>
        <p:spPr>
          <a:xfrm>
            <a:off x="-1270" y="1429"/>
            <a:ext cx="9133205" cy="912655"/>
          </a:xfrm>
        </p:spPr>
        <p:txBody>
          <a:bodyPr anchor="ctr"/>
          <a:p>
            <a:pPr fontAlgn="base"/>
            <a:r>
              <a:rPr lang="en-US" altLang="zh-CN" strike="noStrike" noProof="1"/>
              <a:t>16.2.1  IDAPython</a:t>
            </a:r>
            <a:r>
              <a:rPr lang="zh-CN" altLang="en-US" strike="noStrike" noProof="1">
                <a:ea typeface="宋体" panose="02010600030101010101" pitchFamily="2" charset="-122"/>
              </a:rPr>
              <a:t>编程</a:t>
            </a:r>
            <a:endParaRPr lang="zh-CN" altLang="en-US" strike="noStrike" noProof="1">
              <a:ea typeface="宋体" panose="02010600030101010101" pitchFamily="2" charset="-122"/>
            </a:endParaRPr>
          </a:p>
        </p:txBody>
      </p:sp>
      <p:sp>
        <p:nvSpPr>
          <p:cNvPr id="52226" name="文本占位符 35842"/>
          <p:cNvSpPr>
            <a:spLocks noGrp="1"/>
          </p:cNvSpPr>
          <p:nvPr>
            <p:ph idx="1"/>
          </p:nvPr>
        </p:nvSpPr>
        <p:spPr/>
        <p:txBody>
          <a:bodyPr anchor="t"/>
          <a:p>
            <a:pPr defTabSz="914400">
              <a:spcBef>
                <a:spcPts val="600"/>
              </a:spcBef>
              <a:buFont typeface="Wingdings" panose="05000000000000000000" charset="0"/>
            </a:pPr>
            <a:r>
              <a:rPr lang="zh-CN" altLang="en-US" sz="1800" kern="1200" baseline="0">
                <a:latin typeface="+mn-lt"/>
                <a:ea typeface="+mn-ea"/>
                <a:cs typeface="+mn-cs"/>
              </a:rPr>
              <a:t>统计函数入度与出度</a:t>
            </a:r>
            <a:endParaRPr lang="zh-CN" altLang="en-US" sz="1800" kern="1200" baseline="0">
              <a:latin typeface="+mn-lt"/>
              <a:ea typeface="+mn-ea"/>
              <a:cs typeface="+mn-cs"/>
            </a:endParaRPr>
          </a:p>
          <a:p>
            <a:pPr defTabSz="914400">
              <a:spcBef>
                <a:spcPts val="600"/>
              </a:spcBef>
              <a:buFont typeface="Wingdings" panose="05000000000000000000" charset="0"/>
              <a:buNone/>
            </a:pPr>
            <a:endParaRPr lang="en-US" altLang="zh-CN" sz="1350" kern="1200" baseline="0">
              <a:latin typeface="+mn-lt"/>
              <a:ea typeface="+mn-ea"/>
              <a:cs typeface="+mn-cs"/>
            </a:endParaRPr>
          </a:p>
          <a:p>
            <a:pPr defTabSz="914400">
              <a:spcBef>
                <a:spcPts val="600"/>
              </a:spcBef>
              <a:buFont typeface="Wingdings" panose="05000000000000000000" charset="0"/>
              <a:buNone/>
            </a:pPr>
            <a:r>
              <a:rPr lang="en-US" altLang="zh-CN" sz="1400" kern="1200" baseline="0">
                <a:latin typeface="Consolas" panose="020B0609020204030204" charset="0"/>
                <a:ea typeface="+mn-ea"/>
                <a:cs typeface="+mn-cs"/>
              </a:rPr>
              <a:t>from sets import Set</a:t>
            </a:r>
            <a:endParaRPr lang="en-US" altLang="zh-CN" sz="1400" kern="1200" baseline="0">
              <a:latin typeface="Consolas" panose="020B0609020204030204" charset="0"/>
              <a:ea typeface="+mn-ea"/>
              <a:cs typeface="+mn-cs"/>
            </a:endParaRPr>
          </a:p>
          <a:p>
            <a:pPr defTabSz="914400">
              <a:spcBef>
                <a:spcPts val="600"/>
              </a:spcBef>
              <a:buFont typeface="Wingdings" panose="05000000000000000000" charset="0"/>
              <a:buNone/>
            </a:pPr>
            <a:r>
              <a:rPr lang="en-US" altLang="zh-CN" sz="1400" kern="1200" baseline="0">
                <a:latin typeface="Consolas" panose="020B0609020204030204" charset="0"/>
                <a:ea typeface="+mn-ea"/>
                <a:cs typeface="+mn-cs"/>
              </a:rPr>
              <a:t>ea = ScreenEA()</a:t>
            </a:r>
            <a:endParaRPr lang="en-US" altLang="zh-CN" sz="1400" kern="1200" baseline="0">
              <a:latin typeface="Consolas" panose="020B0609020204030204" charset="0"/>
              <a:ea typeface="+mn-ea"/>
              <a:cs typeface="+mn-cs"/>
            </a:endParaRPr>
          </a:p>
          <a:p>
            <a:pPr defTabSz="914400">
              <a:spcBef>
                <a:spcPts val="600"/>
              </a:spcBef>
              <a:buFont typeface="Wingdings" panose="05000000000000000000" charset="0"/>
              <a:buNone/>
            </a:pPr>
            <a:r>
              <a:rPr lang="en-US" altLang="zh-CN" sz="1400" kern="1200" baseline="0">
                <a:latin typeface="Consolas" panose="020B0609020204030204" charset="0"/>
                <a:ea typeface="+mn-ea"/>
                <a:cs typeface="+mn-cs"/>
              </a:rPr>
              <a:t>callers = dict()</a:t>
            </a:r>
            <a:endParaRPr lang="en-US" altLang="zh-CN" sz="1400" kern="1200" baseline="0">
              <a:latin typeface="Consolas" panose="020B0609020204030204" charset="0"/>
              <a:ea typeface="+mn-ea"/>
              <a:cs typeface="+mn-cs"/>
            </a:endParaRPr>
          </a:p>
          <a:p>
            <a:pPr defTabSz="914400">
              <a:spcBef>
                <a:spcPts val="600"/>
              </a:spcBef>
              <a:buFont typeface="Wingdings" panose="05000000000000000000" charset="0"/>
              <a:buNone/>
            </a:pPr>
            <a:r>
              <a:rPr lang="en-US" altLang="zh-CN" sz="1400" kern="1200" baseline="0">
                <a:latin typeface="Consolas" panose="020B0609020204030204" charset="0"/>
                <a:ea typeface="+mn-ea"/>
                <a:cs typeface="+mn-cs"/>
              </a:rPr>
              <a:t>callees = dict()</a:t>
            </a:r>
            <a:endParaRPr lang="en-US" altLang="zh-CN" sz="1400" kern="1200" baseline="0">
              <a:latin typeface="Consolas" panose="020B0609020204030204" charset="0"/>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1"/>
          <p:cNvSpPr>
            <a:spLocks noGrp="1"/>
          </p:cNvSpPr>
          <p:nvPr>
            <p:ph type="title"/>
          </p:nvPr>
        </p:nvSpPr>
        <p:spPr>
          <a:xfrm>
            <a:off x="-1270" y="1429"/>
            <a:ext cx="9133205" cy="912655"/>
          </a:xfrm>
        </p:spPr>
        <p:txBody>
          <a:bodyPr anchor="ctr"/>
          <a:p>
            <a:pPr fontAlgn="base"/>
            <a:r>
              <a:rPr lang="en-US" altLang="zh-CN" strike="noStrike" noProof="1"/>
              <a:t>16.2.1  IDAPython</a:t>
            </a:r>
            <a:r>
              <a:rPr lang="zh-CN" altLang="en-US" strike="noStrike" noProof="1">
                <a:ea typeface="宋体" panose="02010600030101010101" pitchFamily="2" charset="-122"/>
              </a:rPr>
              <a:t>编程</a:t>
            </a:r>
            <a:endParaRPr lang="zh-CN" altLang="en-US" strike="noStrike" noProof="1">
              <a:ea typeface="宋体" panose="02010600030101010101" pitchFamily="2" charset="-122"/>
            </a:endParaRPr>
          </a:p>
        </p:txBody>
      </p:sp>
      <p:sp>
        <p:nvSpPr>
          <p:cNvPr id="53250" name="内容占位符 2"/>
          <p:cNvSpPr>
            <a:spLocks noGrp="1"/>
          </p:cNvSpPr>
          <p:nvPr>
            <p:ph idx="1"/>
          </p:nvPr>
        </p:nvSpPr>
        <p:spPr>
          <a:xfrm>
            <a:off x="491490" y="1200150"/>
            <a:ext cx="8192770" cy="3395345"/>
          </a:xfrm>
        </p:spPr>
        <p:txBody>
          <a:bodyPr anchor="t"/>
          <a:p>
            <a:pPr defTabSz="914400">
              <a:spcBef>
                <a:spcPts val="600"/>
              </a:spcBef>
              <a:buFont typeface="Wingdings" panose="05000000000000000000" charset="0"/>
              <a:buNone/>
            </a:pPr>
            <a:r>
              <a:rPr lang="en-US" altLang="zh-CN" sz="1200" kern="1200" baseline="0">
                <a:latin typeface="Consolas" panose="020B0609020204030204" charset="0"/>
                <a:ea typeface="+mn-ea"/>
                <a:cs typeface="+mn-cs"/>
              </a:rPr>
              <a:t>for function_ea in Functions(SegStart(ea),SegEnd(ea)):  #</a:t>
            </a:r>
            <a:r>
              <a:rPr lang="zh-CN" altLang="en-US" sz="1200" kern="1200" baseline="0">
                <a:latin typeface="Consolas" panose="020B0609020204030204" charset="0"/>
                <a:ea typeface="+mn-ea"/>
                <a:cs typeface="+mn-cs"/>
              </a:rPr>
              <a:t>遍历当前段中的函数</a:t>
            </a:r>
            <a:endParaRPr lang="zh-CN" altLang="en-US" sz="1200" kern="1200" baseline="0">
              <a:latin typeface="Consolas" panose="020B0609020204030204" charset="0"/>
              <a:ea typeface="+mn-ea"/>
              <a:cs typeface="+mn-cs"/>
            </a:endParaRPr>
          </a:p>
          <a:p>
            <a:pPr defTabSz="914400">
              <a:spcBef>
                <a:spcPts val="600"/>
              </a:spcBef>
              <a:buFont typeface="Wingdings" panose="05000000000000000000" charset="0"/>
              <a:buNone/>
            </a:pPr>
            <a:r>
              <a:rPr lang="zh-CN" altLang="en-US" sz="1200" kern="1200" baseline="0">
                <a:latin typeface="Consolas" panose="020B0609020204030204" charset="0"/>
                <a:ea typeface="+mn-ea"/>
                <a:cs typeface="+mn-cs"/>
              </a:rPr>
              <a:t>    </a:t>
            </a:r>
            <a:r>
              <a:rPr lang="en-US" altLang="zh-CN" sz="1200" kern="1200" baseline="0">
                <a:latin typeface="Consolas" panose="020B0609020204030204" charset="0"/>
                <a:ea typeface="+mn-ea"/>
                <a:cs typeface="+mn-cs"/>
              </a:rPr>
              <a:t>f_name = GetFunctionName(function_ea)               #</a:t>
            </a:r>
            <a:r>
              <a:rPr lang="zh-CN" altLang="en-US" sz="1200" kern="1200" baseline="0">
                <a:latin typeface="Consolas" panose="020B0609020204030204" charset="0"/>
                <a:ea typeface="+mn-ea"/>
                <a:cs typeface="+mn-cs"/>
              </a:rPr>
              <a:t>获取函数名字</a:t>
            </a:r>
            <a:endParaRPr lang="zh-CN" altLang="en-US" sz="1200" kern="1200" baseline="0">
              <a:latin typeface="Consolas" panose="020B0609020204030204" charset="0"/>
              <a:ea typeface="+mn-ea"/>
              <a:cs typeface="+mn-cs"/>
            </a:endParaRPr>
          </a:p>
          <a:p>
            <a:pPr defTabSz="914400">
              <a:spcBef>
                <a:spcPts val="600"/>
              </a:spcBef>
              <a:buFont typeface="Wingdings" panose="05000000000000000000" charset="0"/>
              <a:buNone/>
            </a:pPr>
            <a:r>
              <a:rPr lang="zh-CN" altLang="en-US" sz="1200" kern="1200" baseline="0">
                <a:latin typeface="Consolas" panose="020B0609020204030204" charset="0"/>
                <a:ea typeface="+mn-ea"/>
                <a:cs typeface="+mn-cs"/>
              </a:rPr>
              <a:t>    </a:t>
            </a:r>
            <a:r>
              <a:rPr lang="en-US" altLang="zh-CN" sz="1200" kern="1200" baseline="0">
                <a:latin typeface="Consolas" panose="020B0609020204030204" charset="0"/>
                <a:ea typeface="+mn-ea"/>
                <a:cs typeface="+mn-cs"/>
              </a:rPr>
              <a:t>callers[f_name] = Set(map(GetFunctionName,CodeRefsTo(function_ea,0)))</a:t>
            </a:r>
            <a:endParaRPr lang="en-US" altLang="zh-CN" sz="1200" kern="1200" baseline="0">
              <a:latin typeface="Consolas" panose="020B0609020204030204" charset="0"/>
              <a:ea typeface="+mn-ea"/>
              <a:cs typeface="+mn-cs"/>
            </a:endParaRPr>
          </a:p>
          <a:p>
            <a:pPr defTabSz="914400">
              <a:spcBef>
                <a:spcPts val="600"/>
              </a:spcBef>
              <a:buFont typeface="Wingdings" panose="05000000000000000000" charset="0"/>
              <a:buNone/>
            </a:pPr>
            <a:r>
              <a:rPr lang="en-US" altLang="zh-CN" sz="1200" kern="1200" baseline="0">
                <a:latin typeface="Consolas" panose="020B0609020204030204" charset="0"/>
                <a:ea typeface="+mn-ea"/>
                <a:cs typeface="+mn-cs"/>
              </a:rPr>
              <a:t>                                                        #</a:t>
            </a:r>
            <a:r>
              <a:rPr lang="zh-CN" altLang="en-US" sz="1200" kern="1200" baseline="0">
                <a:latin typeface="Consolas" panose="020B0609020204030204" charset="0"/>
                <a:ea typeface="+mn-ea"/>
                <a:cs typeface="+mn-cs"/>
              </a:rPr>
              <a:t>调用该函数的所有函数</a:t>
            </a:r>
            <a:endParaRPr lang="zh-CN" altLang="en-US" sz="1200" kern="1200" baseline="0">
              <a:latin typeface="Consolas" panose="020B0609020204030204" charset="0"/>
              <a:ea typeface="+mn-ea"/>
              <a:cs typeface="+mn-cs"/>
            </a:endParaRPr>
          </a:p>
          <a:p>
            <a:pPr defTabSz="914400">
              <a:spcBef>
                <a:spcPts val="600"/>
              </a:spcBef>
              <a:buFont typeface="Wingdings" panose="05000000000000000000" charset="0"/>
              <a:buNone/>
            </a:pPr>
            <a:r>
              <a:rPr lang="zh-CN" altLang="en-US" sz="1200" kern="1200" baseline="0">
                <a:latin typeface="Consolas" panose="020B0609020204030204" charset="0"/>
                <a:ea typeface="+mn-ea"/>
                <a:cs typeface="+mn-cs"/>
              </a:rPr>
              <a:t>    </a:t>
            </a:r>
            <a:r>
              <a:rPr lang="en-US" altLang="zh-CN" sz="1200" kern="1200" baseline="0">
                <a:latin typeface="Consolas" panose="020B0609020204030204" charset="0"/>
                <a:ea typeface="+mn-ea"/>
                <a:cs typeface="+mn-cs"/>
              </a:rPr>
              <a:t>for ref_ea in CodeRefsTo(function_ea,0):            #</a:t>
            </a:r>
            <a:r>
              <a:rPr lang="zh-CN" altLang="en-US" sz="1200" kern="1200" baseline="0">
                <a:latin typeface="Consolas" panose="020B0609020204030204" charset="0"/>
                <a:ea typeface="+mn-ea"/>
                <a:cs typeface="+mn-cs"/>
              </a:rPr>
              <a:t>遍历调用该函数的所有函数</a:t>
            </a:r>
            <a:endParaRPr lang="zh-CN" altLang="en-US" sz="1200" kern="1200" baseline="0">
              <a:latin typeface="Consolas" panose="020B0609020204030204" charset="0"/>
              <a:ea typeface="+mn-ea"/>
              <a:cs typeface="+mn-cs"/>
            </a:endParaRPr>
          </a:p>
          <a:p>
            <a:pPr defTabSz="914400">
              <a:spcBef>
                <a:spcPts val="600"/>
              </a:spcBef>
              <a:buFont typeface="Wingdings" panose="05000000000000000000" charset="0"/>
              <a:buNone/>
            </a:pPr>
            <a:r>
              <a:rPr lang="zh-CN" altLang="en-US" sz="1200" kern="1200" baseline="0">
                <a:latin typeface="Consolas" panose="020B0609020204030204" charset="0"/>
                <a:ea typeface="+mn-ea"/>
                <a:cs typeface="+mn-cs"/>
              </a:rPr>
              <a:t>        </a:t>
            </a:r>
            <a:r>
              <a:rPr lang="en-US" altLang="zh-CN" sz="1200" kern="1200" baseline="0">
                <a:latin typeface="Consolas" panose="020B0609020204030204" charset="0"/>
                <a:ea typeface="+mn-ea"/>
                <a:cs typeface="+mn-cs"/>
              </a:rPr>
              <a:t>caller_name = GetFunctionName(ref_ea);</a:t>
            </a:r>
            <a:endParaRPr lang="en-US" altLang="zh-CN" sz="1200" kern="1200" baseline="0">
              <a:latin typeface="Consolas" panose="020B0609020204030204" charset="0"/>
              <a:ea typeface="+mn-ea"/>
              <a:cs typeface="+mn-cs"/>
            </a:endParaRPr>
          </a:p>
          <a:p>
            <a:pPr defTabSz="914400">
              <a:spcBef>
                <a:spcPts val="600"/>
              </a:spcBef>
              <a:buFont typeface="Wingdings" panose="05000000000000000000" charset="0"/>
              <a:buNone/>
            </a:pPr>
            <a:r>
              <a:rPr lang="en-US" altLang="zh-CN" sz="1200" kern="1200" baseline="0">
                <a:latin typeface="Consolas" panose="020B0609020204030204" charset="0"/>
                <a:ea typeface="+mn-ea"/>
                <a:cs typeface="+mn-cs"/>
              </a:rPr>
              <a:t>        callees[caller_name] = callees.get(caller_name,Set())</a:t>
            </a:r>
            <a:endParaRPr lang="en-US" altLang="zh-CN" sz="1200" kern="1200" baseline="0">
              <a:latin typeface="Consolas" panose="020B0609020204030204" charset="0"/>
              <a:ea typeface="+mn-ea"/>
              <a:cs typeface="+mn-cs"/>
            </a:endParaRPr>
          </a:p>
          <a:p>
            <a:pPr defTabSz="914400">
              <a:spcBef>
                <a:spcPts val="600"/>
              </a:spcBef>
              <a:buFont typeface="Wingdings" panose="05000000000000000000" charset="0"/>
              <a:buNone/>
            </a:pPr>
            <a:r>
              <a:rPr lang="en-US" altLang="zh-CN" sz="1200" kern="1200" baseline="0">
                <a:latin typeface="Consolas" panose="020B0609020204030204" charset="0"/>
                <a:ea typeface="+mn-ea"/>
                <a:cs typeface="+mn-cs"/>
              </a:rPr>
              <a:t>        callees[caller_name].add(f_name)</a:t>
            </a:r>
            <a:endParaRPr lang="en-US" altLang="zh-CN" sz="1200" kern="1200" baseline="0">
              <a:latin typeface="Consolas" panose="020B0609020204030204" charset="0"/>
              <a:ea typeface="+mn-ea"/>
              <a:cs typeface="+mn-cs"/>
            </a:endParaRPr>
          </a:p>
          <a:p>
            <a:pPr defTabSz="914400">
              <a:spcBef>
                <a:spcPts val="600"/>
              </a:spcBef>
              <a:buFont typeface="Wingdings" panose="05000000000000000000" charset="0"/>
              <a:buNone/>
            </a:pPr>
            <a:r>
              <a:rPr lang="en-US" altLang="zh-CN" sz="1200" kern="1200" baseline="0">
                <a:latin typeface="Consolas" panose="020B0609020204030204" charset="0"/>
                <a:ea typeface="+mn-ea"/>
                <a:cs typeface="+mn-cs"/>
              </a:rPr>
              <a:t>functions = Set(callees.keys()+callers.keys())</a:t>
            </a:r>
            <a:endParaRPr lang="en-US" altLang="zh-CN" sz="1200" kern="1200" baseline="0">
              <a:latin typeface="Consolas" panose="020B0609020204030204" charset="0"/>
              <a:ea typeface="+mn-ea"/>
              <a:cs typeface="+mn-cs"/>
            </a:endParaRPr>
          </a:p>
          <a:p>
            <a:pPr defTabSz="914400">
              <a:spcBef>
                <a:spcPts val="600"/>
              </a:spcBef>
              <a:buFont typeface="Wingdings" panose="05000000000000000000" charset="0"/>
              <a:buNone/>
            </a:pPr>
            <a:r>
              <a:rPr lang="en-US" altLang="zh-CN" sz="1200" kern="1200" baseline="0">
                <a:latin typeface="Consolas" panose="020B0609020204030204" charset="0"/>
                <a:ea typeface="+mn-ea"/>
                <a:cs typeface="+mn-cs"/>
              </a:rPr>
              <a:t>for f in functions:</a:t>
            </a:r>
            <a:endParaRPr lang="en-US" altLang="zh-CN" sz="1200" kern="1200" baseline="0">
              <a:latin typeface="Consolas" panose="020B0609020204030204" charset="0"/>
              <a:ea typeface="+mn-ea"/>
              <a:cs typeface="+mn-cs"/>
            </a:endParaRPr>
          </a:p>
          <a:p>
            <a:pPr defTabSz="914400">
              <a:spcBef>
                <a:spcPts val="600"/>
              </a:spcBef>
              <a:buFont typeface="Wingdings" panose="05000000000000000000" charset="0"/>
              <a:buNone/>
            </a:pPr>
            <a:r>
              <a:rPr lang="en-US" altLang="zh-CN" sz="1200" kern="1200" baseline="0">
                <a:latin typeface="Consolas" panose="020B0609020204030204" charset="0"/>
                <a:ea typeface="+mn-ea"/>
                <a:cs typeface="+mn-cs"/>
              </a:rPr>
              <a:t>    print '%-4d::%s::%4d'%(len(callers.get(f,[])),f,len(callees.get(f,[])))</a:t>
            </a:r>
            <a:endParaRPr lang="zh-CN" altLang="en-US" sz="1200" kern="1200" baseline="0">
              <a:latin typeface="Consolas" panose="020B0609020204030204" charset="0"/>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36865"/>
          <p:cNvSpPr>
            <a:spLocks noGrp="1"/>
          </p:cNvSpPr>
          <p:nvPr>
            <p:ph type="title"/>
          </p:nvPr>
        </p:nvSpPr>
        <p:spPr>
          <a:xfrm>
            <a:off x="-1270" y="1429"/>
            <a:ext cx="9133205" cy="912655"/>
          </a:xfrm>
        </p:spPr>
        <p:txBody>
          <a:bodyPr anchor="ctr"/>
          <a:p>
            <a:pPr fontAlgn="base"/>
            <a:r>
              <a:rPr lang="en-US" altLang="zh-CN" strike="noStrike" noProof="1"/>
              <a:t>16.2.1  IDAPython</a:t>
            </a:r>
            <a:r>
              <a:rPr lang="zh-CN" altLang="en-US" strike="noStrike" noProof="1">
                <a:ea typeface="宋体" panose="02010600030101010101" pitchFamily="2" charset="-122"/>
              </a:rPr>
              <a:t>编程</a:t>
            </a:r>
            <a:endParaRPr lang="zh-CN" altLang="en-US" strike="noStrike" noProof="1">
              <a:ea typeface="宋体" panose="02010600030101010101" pitchFamily="2" charset="-122"/>
            </a:endParaRPr>
          </a:p>
        </p:txBody>
      </p:sp>
      <p:sp>
        <p:nvSpPr>
          <p:cNvPr id="54274" name="文本占位符 36866"/>
          <p:cNvSpPr>
            <a:spLocks noGrp="1"/>
          </p:cNvSpPr>
          <p:nvPr>
            <p:ph idx="1"/>
          </p:nvPr>
        </p:nvSpPr>
        <p:spPr/>
        <p:txBody>
          <a:bodyPr anchor="t"/>
          <a:p>
            <a:pPr defTabSz="914400">
              <a:lnSpc>
                <a:spcPct val="80000"/>
              </a:lnSpc>
              <a:buFont typeface="Wingdings" panose="05000000000000000000" charset="0"/>
            </a:pPr>
            <a:r>
              <a:rPr lang="zh-CN" altLang="en-US" sz="1800" kern="1200" baseline="0">
                <a:latin typeface="+mn-lt"/>
                <a:ea typeface="+mn-ea"/>
                <a:cs typeface="+mn-cs"/>
              </a:rPr>
              <a:t>统计</a:t>
            </a:r>
            <a:r>
              <a:rPr lang="en-US" altLang="zh-CN" sz="1800" kern="1200" baseline="0">
                <a:latin typeface="+mn-lt"/>
                <a:ea typeface="+mn-ea"/>
                <a:cs typeface="+mn-cs"/>
              </a:rPr>
              <a:t>PE</a:t>
            </a:r>
            <a:r>
              <a:rPr lang="zh-CN" altLang="en-US" sz="1800" kern="1200" baseline="0">
                <a:latin typeface="+mn-lt"/>
                <a:ea typeface="+mn-ea"/>
                <a:cs typeface="+mn-cs"/>
              </a:rPr>
              <a:t>文件中指令频度</a:t>
            </a:r>
            <a:endParaRPr lang="zh-CN" altLang="en-US" sz="1800" kern="1200" baseline="0">
              <a:latin typeface="+mn-lt"/>
              <a:ea typeface="+mn-ea"/>
              <a:cs typeface="+mn-cs"/>
            </a:endParaRPr>
          </a:p>
          <a:p>
            <a:pPr defTabSz="914400">
              <a:spcBef>
                <a:spcPts val="600"/>
              </a:spcBef>
              <a:buFont typeface="Wingdings" panose="05000000000000000000" charset="0"/>
              <a:buNone/>
            </a:pPr>
            <a:endParaRPr lang="en-US" altLang="zh-CN" sz="135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350" kern="1200" baseline="0">
                <a:latin typeface="Consolas" panose="020B0609020204030204" charset="0"/>
                <a:ea typeface="+mn-ea"/>
                <a:cs typeface="+mn-cs"/>
              </a:rPr>
              <a:t>mnemonics = dict()</a:t>
            </a:r>
            <a:endParaRPr lang="en-US" altLang="zh-CN" sz="135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350" kern="1200" baseline="0">
                <a:latin typeface="Consolas" panose="020B0609020204030204" charset="0"/>
                <a:ea typeface="+mn-ea"/>
                <a:cs typeface="+mn-cs"/>
              </a:rPr>
              <a:t>ea = ScreenEA()</a:t>
            </a:r>
            <a:endParaRPr lang="en-US" altLang="zh-CN" sz="135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350" kern="1200" baseline="0">
                <a:latin typeface="Consolas" panose="020B0609020204030204" charset="0"/>
                <a:ea typeface="+mn-ea"/>
                <a:cs typeface="+mn-cs"/>
              </a:rPr>
              <a:t>for head in Heads(SegStart(ea), SegEnd(ea)):</a:t>
            </a:r>
            <a:endParaRPr lang="en-US" altLang="zh-CN" sz="135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350" kern="1200" baseline="0">
                <a:latin typeface="Consolas" panose="020B0609020204030204" charset="0"/>
                <a:ea typeface="+mn-ea"/>
                <a:cs typeface="+mn-cs"/>
              </a:rPr>
              <a:t>    if isCode(GetFlags(head)):</a:t>
            </a:r>
            <a:endParaRPr lang="en-US" altLang="zh-CN" sz="135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350" kern="1200" baseline="0">
                <a:latin typeface="Consolas" panose="020B0609020204030204" charset="0"/>
                <a:ea typeface="+mn-ea"/>
                <a:cs typeface="+mn-cs"/>
              </a:rPr>
              <a:t>        mnem = GetMnem(head)</a:t>
            </a:r>
            <a:endParaRPr lang="en-US" altLang="zh-CN" sz="135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350" kern="1200" baseline="0">
                <a:latin typeface="Consolas" panose="020B0609020204030204" charset="0"/>
                <a:ea typeface="+mn-ea"/>
                <a:cs typeface="+mn-cs"/>
              </a:rPr>
              <a:t>        mnemonics[mnem] = mnemonics.get(mnem, 0)+1</a:t>
            </a:r>
            <a:endParaRPr lang="en-US" altLang="zh-CN" sz="135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350" kern="1200" baseline="0">
                <a:latin typeface="Consolas" panose="020B0609020204030204" charset="0"/>
                <a:ea typeface="+mn-ea"/>
                <a:cs typeface="+mn-cs"/>
              </a:rPr>
              <a:t>mnem_list = map(lambda x:(x[1],x[0]), mnemonics.items())</a:t>
            </a:r>
            <a:endParaRPr lang="en-US" altLang="zh-CN" sz="135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350" kern="1200" baseline="0">
                <a:latin typeface="Consolas" panose="020B0609020204030204" charset="0"/>
                <a:ea typeface="+mn-ea"/>
                <a:cs typeface="+mn-cs"/>
              </a:rPr>
              <a:t>mnem_list.sort()</a:t>
            </a:r>
            <a:endParaRPr lang="en-US" altLang="zh-CN" sz="135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350" kern="1200" baseline="0">
                <a:latin typeface="Consolas" panose="020B0609020204030204" charset="0"/>
                <a:ea typeface="+mn-ea"/>
                <a:cs typeface="+mn-cs"/>
              </a:rPr>
              <a:t>for cnt, mnem in mnem_list:</a:t>
            </a:r>
            <a:endParaRPr lang="en-US" altLang="zh-CN" sz="1350" kern="1200" baseline="0">
              <a:latin typeface="Consolas" panose="020B0609020204030204" charset="0"/>
              <a:ea typeface="+mn-ea"/>
              <a:cs typeface="+mn-cs"/>
            </a:endParaRPr>
          </a:p>
          <a:p>
            <a:pPr defTabSz="914400">
              <a:spcBef>
                <a:spcPts val="0"/>
              </a:spcBef>
              <a:buFont typeface="Wingdings" panose="05000000000000000000" charset="0"/>
              <a:buNone/>
            </a:pPr>
            <a:r>
              <a:rPr lang="en-US" altLang="zh-CN" sz="1350" kern="1200" baseline="0">
                <a:latin typeface="Consolas" panose="020B0609020204030204" charset="0"/>
                <a:ea typeface="+mn-ea"/>
                <a:cs typeface="+mn-cs"/>
              </a:rPr>
              <a:t>    print mnem, cnt</a:t>
            </a:r>
            <a:endParaRPr lang="en-US" altLang="zh-CN" sz="1350" kern="1200" baseline="0">
              <a:latin typeface="Consolas" panose="020B0609020204030204" charset="0"/>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37889"/>
          <p:cNvSpPr>
            <a:spLocks noGrp="1"/>
          </p:cNvSpPr>
          <p:nvPr>
            <p:ph type="title"/>
          </p:nvPr>
        </p:nvSpPr>
        <p:spPr>
          <a:xfrm>
            <a:off x="-1270" y="1429"/>
            <a:ext cx="9133205" cy="912655"/>
          </a:xfrm>
        </p:spPr>
        <p:txBody>
          <a:bodyPr anchor="ctr"/>
          <a:p>
            <a:pPr fontAlgn="base"/>
            <a:r>
              <a:rPr lang="en-US" altLang="zh-CN" strike="noStrike" noProof="1"/>
              <a:t>16.2.1  IDAPython</a:t>
            </a:r>
            <a:r>
              <a:rPr lang="zh-CN" altLang="en-US" strike="noStrike" noProof="1">
                <a:ea typeface="宋体" panose="02010600030101010101" pitchFamily="2" charset="-122"/>
              </a:rPr>
              <a:t>编程</a:t>
            </a:r>
            <a:endParaRPr lang="zh-CN" altLang="en-US" strike="noStrike" noProof="1">
              <a:ea typeface="宋体" panose="02010600030101010101" pitchFamily="2" charset="-122"/>
            </a:endParaRPr>
          </a:p>
        </p:txBody>
      </p:sp>
      <p:sp>
        <p:nvSpPr>
          <p:cNvPr id="49154" name="文本占位符 37890"/>
          <p:cNvSpPr>
            <a:spLocks noGrp="1"/>
          </p:cNvSpPr>
          <p:nvPr>
            <p:ph idx="1"/>
          </p:nvPr>
        </p:nvSpPr>
        <p:spPr/>
        <p:txBody>
          <a:bodyPr anchor="t"/>
          <a:p>
            <a:pPr fontAlgn="base"/>
            <a:r>
              <a:rPr lang="zh-CN" altLang="en-US" sz="1800" strike="noStrike" noProof="1">
                <a:ea typeface="宋体" panose="02010600030101010101" pitchFamily="2" charset="-122"/>
              </a:rPr>
              <a:t>查找潜在的</a:t>
            </a:r>
            <a:r>
              <a:rPr lang="en-US" altLang="zh-CN" sz="1800" strike="noStrike" noProof="1"/>
              <a:t>ROP Gadgets</a:t>
            </a:r>
            <a:endParaRPr lang="en-US" altLang="zh-CN" sz="1800" strike="noStrike" noProof="1"/>
          </a:p>
          <a:p>
            <a:pPr marL="657225" indent="-342265" fontAlgn="base">
              <a:lnSpc>
                <a:spcPct val="150000"/>
              </a:lnSpc>
              <a:spcBef>
                <a:spcPct val="0"/>
              </a:spcBef>
              <a:buFont typeface="Wingdings" panose="05000000000000000000" charset="0"/>
              <a:buChar char="ü"/>
            </a:pPr>
            <a:r>
              <a:rPr lang="en-US" altLang="zh-CN" sz="1350" strike="noStrike" noProof="1">
                <a:latin typeface="Times New Roman" panose="02020603050405020304" pitchFamily="2" charset="0"/>
                <a:ea typeface="Times New Roman" panose="02020603050405020304" pitchFamily="2" charset="0"/>
              </a:rPr>
              <a:t>ROP</a:t>
            </a:r>
            <a:r>
              <a:rPr lang="zh-CN" altLang="en-US" sz="1350" strike="noStrike" noProof="1">
                <a:latin typeface="Times New Roman" panose="02020603050405020304" pitchFamily="2" charset="0"/>
                <a:ea typeface="Times New Roman" panose="02020603050405020304" pitchFamily="2" charset="0"/>
              </a:rPr>
              <a:t>是近几年来流行的一种攻击方式。在早些年，黑客通过各种溢出漏洞来实现任意代码注入和执行，后来由于</a:t>
            </a:r>
            <a:r>
              <a:rPr lang="en-US" altLang="zh-CN" sz="1350" strike="noStrike" noProof="1">
                <a:latin typeface="Times New Roman" panose="02020603050405020304" pitchFamily="2" charset="0"/>
                <a:ea typeface="Times New Roman" panose="02020603050405020304" pitchFamily="2" charset="0"/>
              </a:rPr>
              <a:t>DEP</a:t>
            </a:r>
            <a:r>
              <a:rPr lang="zh-CN" altLang="en-US" sz="1350" strike="noStrike" noProof="1">
                <a:latin typeface="Times New Roman" panose="02020603050405020304" pitchFamily="2" charset="0"/>
                <a:ea typeface="Times New Roman" panose="02020603050405020304" pitchFamily="2" charset="0"/>
              </a:rPr>
              <a:t>（数据执行保护）和</a:t>
            </a:r>
            <a:r>
              <a:rPr lang="en-US" altLang="zh-CN" sz="1350" strike="noStrike" noProof="1">
                <a:latin typeface="Times New Roman" panose="02020603050405020304" pitchFamily="2" charset="0"/>
                <a:ea typeface="Times New Roman" panose="02020603050405020304" pitchFamily="2" charset="0"/>
              </a:rPr>
              <a:t>ASLR</a:t>
            </a:r>
            <a:r>
              <a:rPr lang="zh-CN" altLang="en-US" sz="1350" strike="noStrike" noProof="1">
                <a:latin typeface="Times New Roman" panose="02020603050405020304" pitchFamily="2" charset="0"/>
                <a:ea typeface="Times New Roman" panose="02020603050405020304" pitchFamily="2" charset="0"/>
              </a:rPr>
              <a:t>（地址空间布局随机化）等保护技术的部署，实现代码注入并执行难度越来越大，于是又流行其了</a:t>
            </a:r>
            <a:r>
              <a:rPr lang="en-US" altLang="zh-CN" sz="1350" strike="noStrike" noProof="1">
                <a:latin typeface="Times New Roman" panose="02020603050405020304" pitchFamily="2" charset="0"/>
                <a:ea typeface="Times New Roman" panose="02020603050405020304" pitchFamily="2" charset="0"/>
              </a:rPr>
              <a:t>ROP</a:t>
            </a:r>
            <a:r>
              <a:rPr lang="zh-CN" altLang="en-US" sz="1350" strike="noStrike" noProof="1">
                <a:latin typeface="Times New Roman" panose="02020603050405020304" pitchFamily="2" charset="0"/>
                <a:ea typeface="Times New Roman" panose="02020603050405020304" pitchFamily="2" charset="0"/>
              </a:rPr>
              <a:t>及其各种变种攻击，主要思想是通过控制可执行文件的执行流程，复用可执行文件中已经存在的代码，实现恶意目的并绕过特定的防护技术和系统。目前针对</a:t>
            </a:r>
            <a:r>
              <a:rPr lang="en-US" altLang="zh-CN" sz="1350" strike="noStrike" noProof="1">
                <a:latin typeface="Times New Roman" panose="02020603050405020304" pitchFamily="2" charset="0"/>
                <a:ea typeface="Times New Roman" panose="02020603050405020304" pitchFamily="2" charset="0"/>
              </a:rPr>
              <a:t>ROP</a:t>
            </a:r>
            <a:r>
              <a:rPr lang="zh-CN" altLang="en-US" sz="1350" strike="noStrike" noProof="1">
                <a:latin typeface="Times New Roman" panose="02020603050405020304" pitchFamily="2" charset="0"/>
                <a:ea typeface="Times New Roman" panose="02020603050405020304" pitchFamily="2" charset="0"/>
              </a:rPr>
              <a:t>攻击较为有效的防护技术有细粒度</a:t>
            </a:r>
            <a:r>
              <a:rPr lang="en-US" altLang="zh-CN" sz="1350" strike="noStrike" noProof="1">
                <a:latin typeface="Times New Roman" panose="02020603050405020304" pitchFamily="2" charset="0"/>
                <a:ea typeface="Times New Roman" panose="02020603050405020304" pitchFamily="2" charset="0"/>
              </a:rPr>
              <a:t>/</a:t>
            </a:r>
            <a:r>
              <a:rPr lang="zh-CN" altLang="en-US" sz="1350" strike="noStrike" noProof="1">
                <a:latin typeface="Times New Roman" panose="02020603050405020304" pitchFamily="2" charset="0"/>
                <a:ea typeface="Times New Roman" panose="02020603050405020304" pitchFamily="2" charset="0"/>
              </a:rPr>
              <a:t>不定期</a:t>
            </a:r>
            <a:r>
              <a:rPr lang="en-US" altLang="zh-CN" sz="1350" strike="noStrike" noProof="1">
                <a:latin typeface="Times New Roman" panose="02020603050405020304" pitchFamily="2" charset="0"/>
                <a:ea typeface="Times New Roman" panose="02020603050405020304" pitchFamily="2" charset="0"/>
              </a:rPr>
              <a:t>ASLR</a:t>
            </a:r>
            <a:r>
              <a:rPr lang="zh-CN" altLang="en-US" sz="1350" strike="noStrike" noProof="1">
                <a:latin typeface="Times New Roman" panose="02020603050405020304" pitchFamily="2" charset="0"/>
                <a:ea typeface="Times New Roman" panose="02020603050405020304" pitchFamily="2" charset="0"/>
              </a:rPr>
              <a:t>与</a:t>
            </a:r>
            <a:r>
              <a:rPr lang="en-US" altLang="zh-CN" sz="1350" strike="noStrike" noProof="1">
                <a:latin typeface="Times New Roman" panose="02020603050405020304" pitchFamily="2" charset="0"/>
                <a:ea typeface="Times New Roman" panose="02020603050405020304" pitchFamily="2" charset="0"/>
              </a:rPr>
              <a:t>CFI</a:t>
            </a:r>
            <a:r>
              <a:rPr lang="zh-CN" altLang="en-US" sz="1350" strike="noStrike" noProof="1">
                <a:latin typeface="Times New Roman" panose="02020603050405020304" pitchFamily="2" charset="0"/>
                <a:ea typeface="Times New Roman" panose="02020603050405020304" pitchFamily="2" charset="0"/>
              </a:rPr>
              <a:t>（控制流完整性约束）。</a:t>
            </a:r>
            <a:endParaRPr lang="en-US" altLang="zh-CN" sz="1350" strike="noStrike" noProof="1">
              <a:latin typeface="Times New Roman" panose="02020603050405020304" pitchFamily="2" charset="0"/>
              <a:ea typeface="Times New Roman" panose="02020603050405020304"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
          <p:cNvSpPr>
            <a:spLocks noGrp="1"/>
          </p:cNvSpPr>
          <p:nvPr>
            <p:ph type="title"/>
          </p:nvPr>
        </p:nvSpPr>
        <p:spPr>
          <a:xfrm>
            <a:off x="-1270" y="1429"/>
            <a:ext cx="9133205" cy="912655"/>
          </a:xfrm>
        </p:spPr>
        <p:txBody>
          <a:bodyPr anchor="ctr"/>
          <a:p>
            <a:pPr fontAlgn="base"/>
            <a:r>
              <a:rPr lang="zh-CN" altLang="en-US" strike="noStrike" noProof="1">
                <a:sym typeface="+mn-ea"/>
              </a:rPr>
              <a:t>逆向工程与软件分析</a:t>
            </a:r>
            <a:endParaRPr lang="zh-CN" altLang="en-US" strike="noStrike" noProof="1">
              <a:ea typeface="宋体" panose="02010600030101010101" pitchFamily="2" charset="-122"/>
            </a:endParaRPr>
          </a:p>
        </p:txBody>
      </p:sp>
      <p:sp>
        <p:nvSpPr>
          <p:cNvPr id="29698" name="内容占位符 2"/>
          <p:cNvSpPr>
            <a:spLocks noGrp="1"/>
          </p:cNvSpPr>
          <p:nvPr>
            <p:ph idx="1"/>
          </p:nvPr>
        </p:nvSpPr>
        <p:spPr/>
        <p:txBody>
          <a:bodyPr anchor="t"/>
          <a:p>
            <a:pPr defTabSz="914400">
              <a:lnSpc>
                <a:spcPct val="150000"/>
              </a:lnSpc>
              <a:spcBef>
                <a:spcPct val="0"/>
              </a:spcBef>
              <a:buFont typeface="Wingdings" panose="05000000000000000000" charset="0"/>
            </a:pPr>
            <a:r>
              <a:rPr lang="zh-CN" altLang="en-US" sz="1800" kern="1200" baseline="0">
                <a:latin typeface="+mn-lt"/>
                <a:ea typeface="+mn-ea"/>
                <a:cs typeface="+mn-cs"/>
              </a:rPr>
              <a:t>从源代码级别对软件进行分析，无法获知编译器对最终可执行文件造成的影响，或者说，很难保证编译器能够忠实地毫无错误地工作。不幸的是，编译器本身也是软件的一种，同样也有可能存在漏洞。</a:t>
            </a:r>
            <a:endParaRPr lang="zh-CN" altLang="en-US" sz="1800" kern="1200" baseline="0">
              <a:latin typeface="+mn-lt"/>
              <a:ea typeface="+mn-ea"/>
              <a:cs typeface="+mn-cs"/>
            </a:endParaRPr>
          </a:p>
          <a:p>
            <a:pPr defTabSz="914400">
              <a:lnSpc>
                <a:spcPct val="150000"/>
              </a:lnSpc>
              <a:spcBef>
                <a:spcPct val="0"/>
              </a:spcBef>
              <a:buFont typeface="Wingdings" panose="05000000000000000000" charset="0"/>
            </a:pPr>
            <a:r>
              <a:rPr lang="zh-CN" altLang="en-US" sz="1800" kern="1200" baseline="0">
                <a:latin typeface="+mn-lt"/>
                <a:ea typeface="+mn-ea"/>
                <a:cs typeface="+mn-cs"/>
              </a:rPr>
              <a:t>从底层对最终可执行文件进行分析，可以综合考虑各方面的因素（包括加载过程、进程管理、内存管理等等），虽然难度相对较大，但是可以得到更加全面和准确的信息，甚至可以控制和修改软件的运行过程。</a:t>
            </a:r>
            <a:endParaRPr lang="zh-CN" altLang="en-US" sz="1800" kern="1200" baseline="0">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1"/>
          <p:cNvSpPr>
            <a:spLocks noGrp="1"/>
          </p:cNvSpPr>
          <p:nvPr>
            <p:ph type="title"/>
          </p:nvPr>
        </p:nvSpPr>
        <p:spPr>
          <a:xfrm>
            <a:off x="-1270" y="1429"/>
            <a:ext cx="9133205" cy="912655"/>
          </a:xfrm>
        </p:spPr>
        <p:txBody>
          <a:bodyPr anchor="ctr"/>
          <a:p>
            <a:pPr fontAlgn="base"/>
            <a:r>
              <a:rPr lang="en-US" altLang="zh-CN" strike="noStrike" noProof="1"/>
              <a:t>16.2.1  IDAPython</a:t>
            </a:r>
            <a:r>
              <a:rPr lang="zh-CN" altLang="en-US" strike="noStrike" noProof="1">
                <a:ea typeface="宋体" panose="02010600030101010101" pitchFamily="2" charset="-122"/>
              </a:rPr>
              <a:t>编程</a:t>
            </a:r>
            <a:endParaRPr lang="zh-CN" altLang="en-US" strike="noStrike" noProof="1">
              <a:ea typeface="宋体" panose="02010600030101010101" pitchFamily="2" charset="-122"/>
            </a:endParaRPr>
          </a:p>
        </p:txBody>
      </p:sp>
      <p:sp>
        <p:nvSpPr>
          <p:cNvPr id="50178" name="内容占位符 2"/>
          <p:cNvSpPr>
            <a:spLocks noGrp="1"/>
          </p:cNvSpPr>
          <p:nvPr>
            <p:ph idx="1"/>
          </p:nvPr>
        </p:nvSpPr>
        <p:spPr/>
        <p:txBody>
          <a:bodyPr anchor="t"/>
          <a:p>
            <a:pPr marL="657225" indent="-342265" fontAlgn="base">
              <a:lnSpc>
                <a:spcPct val="150000"/>
              </a:lnSpc>
              <a:spcBef>
                <a:spcPts val="600"/>
              </a:spcBef>
              <a:spcAft>
                <a:spcPts val="600"/>
              </a:spcAft>
              <a:buFont typeface="Wingdings" panose="05000000000000000000" charset="0"/>
              <a:buChar char="ü"/>
            </a:pPr>
            <a:r>
              <a:rPr lang="en-US" altLang="zh-CN" sz="1500" strike="noStrike" noProof="1">
                <a:latin typeface="Times New Roman" panose="02020603050405020304" pitchFamily="2" charset="0"/>
                <a:ea typeface="Times New Roman" panose="02020603050405020304" pitchFamily="2" charset="0"/>
              </a:rPr>
              <a:t>ROP</a:t>
            </a:r>
            <a:r>
              <a:rPr lang="zh-CN" altLang="en-US" sz="1500" strike="noStrike" noProof="1">
                <a:latin typeface="Times New Roman" panose="02020603050405020304" pitchFamily="2" charset="0"/>
                <a:ea typeface="Times New Roman" panose="02020603050405020304" pitchFamily="2" charset="0"/>
              </a:rPr>
              <a:t>攻击首先要利用特定漏洞来实现栈的覆盖，通过覆盖返回地址来实现控制流的修改，重新组合已有的代码来实现恶意目的。</a:t>
            </a:r>
            <a:endParaRPr lang="zh-CN" altLang="en-US" sz="1500" strike="noStrike" noProof="1">
              <a:latin typeface="Times New Roman" panose="02020603050405020304" pitchFamily="2" charset="0"/>
              <a:ea typeface="Times New Roman" panose="02020603050405020304" pitchFamily="2" charset="0"/>
            </a:endParaRPr>
          </a:p>
          <a:p>
            <a:pPr marL="657225" indent="-342265" fontAlgn="base">
              <a:lnSpc>
                <a:spcPct val="150000"/>
              </a:lnSpc>
              <a:spcBef>
                <a:spcPts val="600"/>
              </a:spcBef>
              <a:spcAft>
                <a:spcPts val="600"/>
              </a:spcAft>
              <a:buFont typeface="Wingdings" panose="05000000000000000000" charset="0"/>
              <a:buChar char="ü"/>
            </a:pPr>
            <a:r>
              <a:rPr lang="en-US" altLang="zh-CN" sz="1500" strike="noStrike" noProof="1">
                <a:latin typeface="Times New Roman" panose="02020603050405020304" pitchFamily="2" charset="0"/>
                <a:ea typeface="Times New Roman" panose="02020603050405020304" pitchFamily="2" charset="0"/>
              </a:rPr>
              <a:t>ROP Gadgets</a:t>
            </a:r>
            <a:r>
              <a:rPr lang="zh-CN" altLang="en-US" sz="1500" strike="noStrike" noProof="1">
                <a:latin typeface="Times New Roman" panose="02020603050405020304" pitchFamily="2" charset="0"/>
                <a:ea typeface="Times New Roman" panose="02020603050405020304" pitchFamily="2" charset="0"/>
              </a:rPr>
              <a:t>是指较短的汇编指令块，一般以</a:t>
            </a:r>
            <a:r>
              <a:rPr lang="en-US" altLang="zh-CN" sz="1500" strike="noStrike" noProof="1">
                <a:latin typeface="Times New Roman" panose="02020603050405020304" pitchFamily="2" charset="0"/>
                <a:ea typeface="Times New Roman" panose="02020603050405020304" pitchFamily="2" charset="0"/>
              </a:rPr>
              <a:t>ret</a:t>
            </a:r>
            <a:r>
              <a:rPr lang="zh-CN" altLang="en-US" sz="1500" strike="noStrike" noProof="1">
                <a:latin typeface="Times New Roman" panose="02020603050405020304" pitchFamily="2" charset="0"/>
                <a:ea typeface="Times New Roman" panose="02020603050405020304" pitchFamily="2" charset="0"/>
              </a:rPr>
              <a:t>或其他间接跳转指令（如</a:t>
            </a:r>
            <a:r>
              <a:rPr lang="en-US" altLang="zh-CN" sz="1500" strike="noStrike" noProof="1">
                <a:latin typeface="Times New Roman" panose="02020603050405020304" pitchFamily="2" charset="0"/>
                <a:ea typeface="Times New Roman" panose="02020603050405020304" pitchFamily="2" charset="0"/>
              </a:rPr>
              <a:t>jmp eax, call eax</a:t>
            </a:r>
            <a:r>
              <a:rPr lang="zh-CN" altLang="en-US" sz="1500" strike="noStrike" noProof="1">
                <a:latin typeface="Times New Roman" panose="02020603050405020304" pitchFamily="2" charset="0"/>
                <a:ea typeface="Times New Roman" panose="02020603050405020304" pitchFamily="2" charset="0"/>
              </a:rPr>
              <a:t>等等）结束，每个</a:t>
            </a:r>
            <a:r>
              <a:rPr lang="en-US" altLang="zh-CN" sz="1500" strike="noStrike" noProof="1">
                <a:latin typeface="Times New Roman" panose="02020603050405020304" pitchFamily="2" charset="0"/>
                <a:ea typeface="Times New Roman" panose="02020603050405020304" pitchFamily="2" charset="0"/>
              </a:rPr>
              <a:t>Gadget</a:t>
            </a:r>
            <a:r>
              <a:rPr lang="zh-CN" altLang="en-US" sz="1500" strike="noStrike" noProof="1">
                <a:latin typeface="Times New Roman" panose="02020603050405020304" pitchFamily="2" charset="0"/>
                <a:ea typeface="Times New Roman" panose="02020603050405020304" pitchFamily="2" charset="0"/>
              </a:rPr>
              <a:t>仅仅实现功能非常有限的运算，但大量的</a:t>
            </a:r>
            <a:r>
              <a:rPr lang="en-US" altLang="zh-CN" sz="1500" strike="noStrike" noProof="1">
                <a:latin typeface="Times New Roman" panose="02020603050405020304" pitchFamily="2" charset="0"/>
                <a:ea typeface="Times New Roman" panose="02020603050405020304" pitchFamily="2" charset="0"/>
              </a:rPr>
              <a:t>Gadgets</a:t>
            </a:r>
            <a:r>
              <a:rPr lang="zh-CN" altLang="en-US" sz="1500" strike="noStrike" noProof="1">
                <a:latin typeface="Times New Roman" panose="02020603050405020304" pitchFamily="2" charset="0"/>
                <a:ea typeface="Times New Roman" panose="02020603050405020304" pitchFamily="2" charset="0"/>
              </a:rPr>
              <a:t>链接起来可以实现任意功能。</a:t>
            </a:r>
            <a:endParaRPr lang="zh-CN" altLang="en-US" sz="1500" strike="noStrike" noProof="1">
              <a:latin typeface="Times New Roman" panose="02020603050405020304" pitchFamily="2" charset="0"/>
              <a:ea typeface="Times New Roman" panose="02020603050405020304" pitchFamily="2" charset="0"/>
            </a:endParaRPr>
          </a:p>
          <a:p>
            <a:pPr fontAlgn="base">
              <a:buNone/>
            </a:pPr>
            <a:endParaRPr lang="en-US" altLang="zh-CN" sz="1500" strike="noStrike" noProof="1">
              <a:latin typeface="Times New Roman" panose="02020603050405020304" pitchFamily="2" charset="0"/>
              <a:ea typeface="Times New Roman" panose="02020603050405020304" pitchFamily="2" charset="0"/>
              <a:hlinkClick r:id="rId1" action="ppaction://hlinkfile"/>
            </a:endParaRPr>
          </a:p>
          <a:p>
            <a:pPr fontAlgn="base">
              <a:buNone/>
            </a:pPr>
            <a:r>
              <a:rPr lang="en-US" altLang="zh-CN" sz="1500" strike="noStrike" noProof="1">
                <a:latin typeface="Times New Roman" panose="02020603050405020304" pitchFamily="2" charset="0"/>
                <a:ea typeface="Times New Roman" panose="02020603050405020304" pitchFamily="2" charset="0"/>
                <a:hlinkClick r:id="rId1" action="ppaction://hlinkfile"/>
              </a:rPr>
              <a:t>FindPotentialGadgets.py</a:t>
            </a:r>
            <a:endParaRPr lang="zh-CN" altLang="en-US" sz="1500" strike="noStrike" noProof="1">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1"/>
          <p:cNvSpPr>
            <a:spLocks noGrp="1"/>
          </p:cNvSpPr>
          <p:nvPr>
            <p:ph type="title"/>
          </p:nvPr>
        </p:nvSpPr>
        <p:spPr>
          <a:xfrm>
            <a:off x="-1270" y="1429"/>
            <a:ext cx="9133205" cy="912655"/>
          </a:xfrm>
        </p:spPr>
        <p:txBody>
          <a:bodyPr anchor="ctr"/>
          <a:p>
            <a:pPr fontAlgn="base"/>
            <a:r>
              <a:rPr lang="en-US" altLang="zh-CN" strike="noStrike" noProof="1"/>
              <a:t>16.2.2  Immunity Debugger</a:t>
            </a:r>
            <a:r>
              <a:rPr lang="zh-CN" altLang="en-US" strike="noStrike" noProof="1">
                <a:ea typeface="宋体" panose="02010600030101010101" pitchFamily="2" charset="-122"/>
              </a:rPr>
              <a:t>编程</a:t>
            </a:r>
            <a:endParaRPr lang="zh-CN" altLang="en-US" strike="noStrike" noProof="1">
              <a:ea typeface="宋体" panose="02010600030101010101" pitchFamily="2" charset="-122"/>
            </a:endParaRPr>
          </a:p>
        </p:txBody>
      </p:sp>
      <p:pic>
        <p:nvPicPr>
          <p:cNvPr id="57346" name="Picture 21" descr="JBY1})7MRA3QSB_NOPA$M[H"/>
          <p:cNvPicPr>
            <a:picLocks noChangeAspect="1"/>
          </p:cNvPicPr>
          <p:nvPr/>
        </p:nvPicPr>
        <p:blipFill>
          <a:blip r:embed="rId1"/>
          <a:stretch>
            <a:fillRect/>
          </a:stretch>
        </p:blipFill>
        <p:spPr>
          <a:xfrm>
            <a:off x="542925" y="1129030"/>
            <a:ext cx="6118225" cy="3815715"/>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标题 1"/>
          <p:cNvSpPr>
            <a:spLocks noGrp="1"/>
          </p:cNvSpPr>
          <p:nvPr>
            <p:ph type="title"/>
          </p:nvPr>
        </p:nvSpPr>
        <p:spPr>
          <a:xfrm>
            <a:off x="-1270" y="1429"/>
            <a:ext cx="9133205" cy="912655"/>
          </a:xfrm>
        </p:spPr>
        <p:txBody>
          <a:bodyPr anchor="ctr"/>
          <a:p>
            <a:pPr fontAlgn="base"/>
            <a:r>
              <a:rPr lang="en-US" altLang="zh-CN" strike="noStrike" noProof="1"/>
              <a:t>16.2.2  Immunity Debugger</a:t>
            </a:r>
            <a:r>
              <a:rPr lang="zh-CN" altLang="en-US" strike="noStrike" noProof="1">
                <a:ea typeface="宋体" panose="02010600030101010101" pitchFamily="2" charset="-122"/>
              </a:rPr>
              <a:t>编程</a:t>
            </a:r>
            <a:endParaRPr lang="zh-CN" altLang="en-US" strike="noStrike" noProof="1">
              <a:ea typeface="宋体" panose="02010600030101010101" pitchFamily="2" charset="-122"/>
            </a:endParaRPr>
          </a:p>
        </p:txBody>
      </p:sp>
      <p:sp>
        <p:nvSpPr>
          <p:cNvPr id="58370" name="内容占位符 2"/>
          <p:cNvSpPr>
            <a:spLocks noGrp="1"/>
          </p:cNvSpPr>
          <p:nvPr>
            <p:ph idx="1"/>
          </p:nvPr>
        </p:nvSpPr>
        <p:spPr/>
        <p:txBody>
          <a:bodyPr anchor="t"/>
          <a:p>
            <a:pPr defTabSz="914400">
              <a:lnSpc>
                <a:spcPct val="150000"/>
              </a:lnSpc>
              <a:spcBef>
                <a:spcPts val="1200"/>
              </a:spcBef>
              <a:buFont typeface="Wingdings" panose="05000000000000000000" charset="0"/>
            </a:pPr>
            <a:r>
              <a:rPr lang="zh-CN" altLang="en-US" sz="1800" kern="1200" baseline="0">
                <a:latin typeface="+mn-lt"/>
                <a:ea typeface="+mn-ea"/>
                <a:cs typeface="+mn-cs"/>
              </a:rPr>
              <a:t>在Immunity Debugger界面中工具栏上单击左边第二个带有符号“&gt;&gt;&gt;”的工具按钮，打开“Immunity Debugger Python Shell”窗口，在该窗口中可以直接执行Python语句，并通过对象“imm”来访问Immlib库的所有成员。</a:t>
            </a:r>
            <a:endParaRPr lang="zh-CN" altLang="en-US" sz="1800" kern="1200" baseline="0">
              <a:latin typeface="+mn-lt"/>
              <a:ea typeface="+mn-ea"/>
              <a:cs typeface="+mn-cs"/>
            </a:endParaRPr>
          </a:p>
          <a:p>
            <a:pPr defTabSz="914400">
              <a:lnSpc>
                <a:spcPct val="150000"/>
              </a:lnSpc>
              <a:spcBef>
                <a:spcPts val="1200"/>
              </a:spcBef>
              <a:buFont typeface="Wingdings" panose="05000000000000000000" charset="0"/>
            </a:pPr>
            <a:r>
              <a:rPr lang="zh-CN" altLang="en-US" sz="1800" kern="1200" baseline="0">
                <a:latin typeface="+mn-lt"/>
                <a:ea typeface="+mn-ea"/>
                <a:cs typeface="+mn-cs"/>
              </a:rPr>
              <a:t>也可以通过在Immunity Debugger主界面下面的命令框中输入“!”符号来执行编写好的Python程序完成分析任务。</a:t>
            </a:r>
            <a:endParaRPr lang="zh-CN" altLang="en-US" sz="1800" kern="1200" baseline="0">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标题 1"/>
          <p:cNvSpPr>
            <a:spLocks noGrp="1"/>
          </p:cNvSpPr>
          <p:nvPr>
            <p:ph type="title"/>
          </p:nvPr>
        </p:nvSpPr>
        <p:spPr>
          <a:xfrm>
            <a:off x="-1270" y="1429"/>
            <a:ext cx="9133205" cy="912655"/>
          </a:xfrm>
        </p:spPr>
        <p:txBody>
          <a:bodyPr anchor="ctr"/>
          <a:p>
            <a:pPr fontAlgn="base"/>
            <a:r>
              <a:rPr lang="en-US" altLang="zh-CN" strike="noStrike" noProof="1"/>
              <a:t>16.2.2  Immunity Debugger</a:t>
            </a:r>
            <a:r>
              <a:rPr lang="zh-CN" altLang="en-US" strike="noStrike" noProof="1">
                <a:ea typeface="宋体" panose="02010600030101010101" pitchFamily="2" charset="-122"/>
              </a:rPr>
              <a:t>编程</a:t>
            </a:r>
            <a:endParaRPr lang="zh-CN" altLang="en-US" strike="noStrike" noProof="1">
              <a:ea typeface="宋体" panose="02010600030101010101" pitchFamily="2" charset="-122"/>
            </a:endParaRPr>
          </a:p>
        </p:txBody>
      </p:sp>
      <p:sp>
        <p:nvSpPr>
          <p:cNvPr id="3" name="内容占位符 2"/>
          <p:cNvSpPr>
            <a:spLocks noGrp="1"/>
          </p:cNvSpPr>
          <p:nvPr>
            <p:ph idx="1"/>
          </p:nvPr>
        </p:nvSpPr>
        <p:spPr/>
        <p:txBody>
          <a:bodyPr/>
          <a:p>
            <a:pPr fontAlgn="base"/>
            <a:r>
              <a:rPr lang="zh-CN" altLang="en-US" sz="1800" strike="noStrike" noProof="1"/>
              <a:t>寻找可执行文件中的循环语句</a:t>
            </a:r>
            <a:endParaRPr lang="zh-CN" altLang="en-US" sz="1800" strike="noStrike" noProof="1"/>
          </a:p>
          <a:p>
            <a:pPr marL="0" indent="0" fontAlgn="base">
              <a:buNone/>
            </a:pPr>
            <a:endParaRPr lang="zh-CN" altLang="en-US" sz="1800" strike="noStrike" noProof="1">
              <a:hlinkClick r:id="rId1" action="ppaction://hlinkfile"/>
            </a:endParaRPr>
          </a:p>
          <a:p>
            <a:pPr marL="0" indent="0" fontAlgn="base">
              <a:buNone/>
            </a:pPr>
            <a:r>
              <a:rPr lang="zh-CN" altLang="en-US" sz="1800" strike="noStrike" noProof="1">
                <a:hlinkClick r:id="rId1" action="ppaction://hlinkfile"/>
              </a:rPr>
              <a:t>code\FindLoop.py</a:t>
            </a:r>
            <a:endParaRPr lang="zh-CN" altLang="en-US" sz="1800" strike="noStrike" noProof="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1"/>
          <p:cNvSpPr>
            <a:spLocks noGrp="1"/>
          </p:cNvSpPr>
          <p:nvPr>
            <p:ph type="title"/>
          </p:nvPr>
        </p:nvSpPr>
        <p:spPr>
          <a:xfrm>
            <a:off x="-1270" y="1429"/>
            <a:ext cx="9133205" cy="912655"/>
          </a:xfrm>
        </p:spPr>
        <p:txBody>
          <a:bodyPr anchor="ctr"/>
          <a:p>
            <a:pPr fontAlgn="base"/>
            <a:r>
              <a:rPr lang="en-US" altLang="zh-CN" strike="noStrike" noProof="1">
                <a:sym typeface="宋体" panose="02010600030101010101" pitchFamily="2" charset="-122"/>
              </a:rPr>
              <a:t>16.2.2  Immunity Debugger</a:t>
            </a:r>
            <a:r>
              <a:rPr lang="zh-CN" altLang="en-US" strike="noStrike" noProof="1">
                <a:ea typeface="宋体" panose="02010600030101010101" pitchFamily="2" charset="-122"/>
                <a:sym typeface="宋体" panose="02010600030101010101" pitchFamily="2" charset="-122"/>
              </a:rPr>
              <a:t>编程</a:t>
            </a:r>
            <a:endParaRPr lang="zh-CN" altLang="en-US" strike="noStrike" noProof="1">
              <a:ea typeface="宋体" panose="02010600030101010101" pitchFamily="2" charset="-122"/>
            </a:endParaRPr>
          </a:p>
        </p:txBody>
      </p:sp>
      <p:sp>
        <p:nvSpPr>
          <p:cNvPr id="3" name="内容占位符 2"/>
          <p:cNvSpPr>
            <a:spLocks noGrp="1"/>
          </p:cNvSpPr>
          <p:nvPr>
            <p:ph idx="1"/>
          </p:nvPr>
        </p:nvSpPr>
        <p:spPr/>
        <p:txBody>
          <a:bodyPr/>
          <a:p>
            <a:pPr fontAlgn="base"/>
            <a:r>
              <a:rPr lang="zh-CN" altLang="en-US" sz="1800" strike="noStrike" noProof="1"/>
              <a:t>寻找可执行文件中的打包器</a:t>
            </a:r>
            <a:endParaRPr lang="zh-CN" altLang="en-US" sz="1800" strike="noStrike" noProof="1"/>
          </a:p>
          <a:p>
            <a:pPr marL="0" indent="0" fontAlgn="base">
              <a:buNone/>
            </a:pPr>
            <a:endParaRPr lang="zh-CN" altLang="en-US" sz="1800" strike="noStrike" noProof="1">
              <a:hlinkClick r:id="rId1" action="ppaction://hlinkfile"/>
            </a:endParaRPr>
          </a:p>
          <a:p>
            <a:pPr marL="0" indent="0" fontAlgn="base">
              <a:buNone/>
            </a:pPr>
            <a:r>
              <a:rPr lang="zh-CN" altLang="en-US" sz="1800" strike="noStrike" noProof="1">
                <a:hlinkClick r:id="rId1" action="ppaction://hlinkfile"/>
              </a:rPr>
              <a:t>code\FindPacker.py</a:t>
            </a:r>
            <a:endParaRPr lang="zh-CN" altLang="en-US" sz="1800" strike="noStrike" noProof="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1"/>
          <p:cNvSpPr>
            <a:spLocks noGrp="1"/>
          </p:cNvSpPr>
          <p:nvPr>
            <p:ph type="title"/>
          </p:nvPr>
        </p:nvSpPr>
        <p:spPr>
          <a:xfrm>
            <a:off x="-1270" y="1429"/>
            <a:ext cx="9133205" cy="912655"/>
          </a:xfrm>
        </p:spPr>
        <p:txBody>
          <a:bodyPr anchor="ctr"/>
          <a:p>
            <a:pPr fontAlgn="base"/>
            <a:r>
              <a:rPr lang="en-US" altLang="zh-CN" strike="noStrike" noProof="1">
                <a:sym typeface="宋体" panose="02010600030101010101" pitchFamily="2" charset="-122"/>
              </a:rPr>
              <a:t>16.2.2  Immunity Debugger</a:t>
            </a:r>
            <a:r>
              <a:rPr lang="zh-CN" altLang="en-US" strike="noStrike" noProof="1">
                <a:ea typeface="宋体" panose="02010600030101010101" pitchFamily="2" charset="-122"/>
                <a:sym typeface="宋体" panose="02010600030101010101" pitchFamily="2" charset="-122"/>
              </a:rPr>
              <a:t>编程</a:t>
            </a:r>
            <a:endParaRPr lang="zh-CN" altLang="en-US" strike="noStrike" noProof="1">
              <a:ea typeface="宋体" panose="02010600030101010101" pitchFamily="2" charset="-122"/>
            </a:endParaRPr>
          </a:p>
        </p:txBody>
      </p:sp>
      <p:sp>
        <p:nvSpPr>
          <p:cNvPr id="3" name="内容占位符 2"/>
          <p:cNvSpPr>
            <a:spLocks noGrp="1"/>
          </p:cNvSpPr>
          <p:nvPr>
            <p:ph idx="1"/>
          </p:nvPr>
        </p:nvSpPr>
        <p:spPr/>
        <p:txBody>
          <a:bodyPr/>
          <a:p>
            <a:pPr fontAlgn="base"/>
            <a:r>
              <a:rPr lang="zh-CN" altLang="en-US" sz="1800" strike="noStrike" noProof="1"/>
              <a:t>寻找可执行文件中的指令</a:t>
            </a:r>
            <a:endParaRPr lang="zh-CN" altLang="en-US" sz="1800" strike="noStrike" noProof="1"/>
          </a:p>
          <a:p>
            <a:pPr marL="0" indent="0" fontAlgn="base">
              <a:buNone/>
            </a:pPr>
            <a:endParaRPr lang="zh-CN" altLang="en-US" sz="1800" strike="noStrike" noProof="1">
              <a:hlinkClick r:id="rId1" action="ppaction://hlinkfile"/>
            </a:endParaRPr>
          </a:p>
          <a:p>
            <a:pPr marL="0" indent="0" fontAlgn="base">
              <a:buNone/>
            </a:pPr>
            <a:r>
              <a:rPr lang="zh-CN" altLang="en-US" sz="1800" strike="noStrike" noProof="1">
                <a:hlinkClick r:id="rId1" action="ppaction://hlinkfile"/>
              </a:rPr>
              <a:t>code\FindInstructions.py</a:t>
            </a:r>
            <a:endParaRPr lang="zh-CN" altLang="en-US" sz="1800" strike="noStrike" noProof="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38913"/>
          <p:cNvSpPr>
            <a:spLocks noGrp="1"/>
          </p:cNvSpPr>
          <p:nvPr>
            <p:ph type="title"/>
          </p:nvPr>
        </p:nvSpPr>
        <p:spPr>
          <a:xfrm>
            <a:off x="-1270" y="1429"/>
            <a:ext cx="9133205" cy="912655"/>
          </a:xfrm>
        </p:spPr>
        <p:txBody>
          <a:bodyPr anchor="ctr"/>
          <a:p>
            <a:pPr fontAlgn="base"/>
            <a:r>
              <a:rPr lang="en-US" altLang="zh-CN" strike="noStrike" noProof="1"/>
              <a:t>16.3  Windows</a:t>
            </a:r>
            <a:r>
              <a:rPr lang="zh-CN" altLang="en-US" strike="noStrike" noProof="1">
                <a:ea typeface="宋体" panose="02010600030101010101" pitchFamily="2" charset="-122"/>
              </a:rPr>
              <a:t>平台软件调试</a:t>
            </a:r>
            <a:endParaRPr lang="zh-CN" altLang="en-US" strike="noStrike" noProof="1">
              <a:ea typeface="宋体" panose="02010600030101010101" pitchFamily="2" charset="-122"/>
            </a:endParaRPr>
          </a:p>
        </p:txBody>
      </p:sp>
      <p:sp>
        <p:nvSpPr>
          <p:cNvPr id="62466" name="文本占位符 38914"/>
          <p:cNvSpPr>
            <a:spLocks noGrp="1"/>
          </p:cNvSpPr>
          <p:nvPr>
            <p:ph idx="1"/>
          </p:nvPr>
        </p:nvSpPr>
        <p:spPr>
          <a:xfrm>
            <a:off x="588010" y="1200150"/>
            <a:ext cx="7827645" cy="3398520"/>
          </a:xfrm>
        </p:spPr>
        <p:txBody>
          <a:bodyPr anchor="t"/>
          <a:p>
            <a:pPr defTabSz="914400">
              <a:lnSpc>
                <a:spcPct val="150000"/>
              </a:lnSpc>
              <a:spcBef>
                <a:spcPct val="0"/>
              </a:spcBef>
              <a:buFont typeface="Wingdings" panose="05000000000000000000" charset="0"/>
            </a:pPr>
            <a:r>
              <a:rPr lang="zh-CN" altLang="en-US" sz="1800" kern="1200" baseline="0">
                <a:latin typeface="+mn-lt"/>
                <a:ea typeface="+mn-ea"/>
                <a:cs typeface="+mn-cs"/>
              </a:rPr>
              <a:t>在</a:t>
            </a:r>
            <a:r>
              <a:rPr lang="en-US" altLang="zh-CN" sz="1800" kern="1200" baseline="0">
                <a:latin typeface="+mn-lt"/>
                <a:ea typeface="+mn-ea"/>
                <a:cs typeface="+mn-cs"/>
              </a:rPr>
              <a:t>Win32</a:t>
            </a:r>
            <a:r>
              <a:rPr lang="zh-CN" altLang="en-US" sz="1800" kern="1200" baseline="0">
                <a:latin typeface="+mn-lt"/>
                <a:ea typeface="+mn-ea"/>
                <a:cs typeface="+mn-cs"/>
              </a:rPr>
              <a:t>中自带了大量</a:t>
            </a:r>
            <a:r>
              <a:rPr lang="en-US" altLang="zh-CN" sz="1800" kern="1200" baseline="0">
                <a:latin typeface="+mn-lt"/>
                <a:ea typeface="+mn-ea"/>
                <a:cs typeface="+mn-cs"/>
              </a:rPr>
              <a:t>API</a:t>
            </a:r>
            <a:r>
              <a:rPr lang="zh-CN" altLang="en-US" sz="1800" kern="1200" baseline="0">
                <a:latin typeface="+mn-lt"/>
                <a:ea typeface="+mn-ea"/>
                <a:cs typeface="+mn-cs"/>
              </a:rPr>
              <a:t>函数，其中一部分被称为</a:t>
            </a:r>
            <a:r>
              <a:rPr lang="en-US" altLang="zh-CN" sz="1800" kern="1200" baseline="0">
                <a:latin typeface="+mn-lt"/>
                <a:ea typeface="+mn-ea"/>
                <a:cs typeface="+mn-cs"/>
              </a:rPr>
              <a:t>Win32</a:t>
            </a:r>
            <a:r>
              <a:rPr lang="zh-CN" altLang="en-US" sz="1800" kern="1200" baseline="0">
                <a:latin typeface="+mn-lt"/>
                <a:ea typeface="+mn-ea"/>
                <a:cs typeface="+mn-cs"/>
              </a:rPr>
              <a:t>调试</a:t>
            </a:r>
            <a:r>
              <a:rPr lang="en-US" altLang="zh-CN" sz="1800" kern="1200" baseline="0">
                <a:latin typeface="+mn-lt"/>
                <a:ea typeface="+mn-ea"/>
                <a:cs typeface="+mn-cs"/>
              </a:rPr>
              <a:t>API</a:t>
            </a:r>
            <a:r>
              <a:rPr lang="zh-CN" altLang="en-US" sz="1800" kern="1200" baseline="0">
                <a:latin typeface="+mn-lt"/>
                <a:ea typeface="+mn-ea"/>
                <a:cs typeface="+mn-cs"/>
              </a:rPr>
              <a:t>（</a:t>
            </a:r>
            <a:r>
              <a:rPr lang="en-US" altLang="zh-CN" sz="1800" kern="1200" baseline="0">
                <a:latin typeface="+mn-lt"/>
                <a:ea typeface="+mn-ea"/>
                <a:cs typeface="+mn-cs"/>
              </a:rPr>
              <a:t>Win32 Debug API</a:t>
            </a:r>
            <a:r>
              <a:rPr lang="zh-CN" altLang="en-US" sz="1800" kern="1200" baseline="0">
                <a:latin typeface="+mn-lt"/>
                <a:ea typeface="+mn-ea"/>
                <a:cs typeface="+mn-cs"/>
              </a:rPr>
              <a:t>），提供了编写调试器所需要的大部分功能。利用这些</a:t>
            </a:r>
            <a:r>
              <a:rPr lang="en-US" altLang="zh-CN" sz="1800" kern="1200" baseline="0">
                <a:latin typeface="+mn-lt"/>
                <a:ea typeface="+mn-ea"/>
                <a:cs typeface="+mn-cs"/>
              </a:rPr>
              <a:t>API</a:t>
            </a:r>
            <a:r>
              <a:rPr lang="zh-CN" altLang="en-US" sz="1800" kern="1200" baseline="0">
                <a:latin typeface="+mn-lt"/>
                <a:ea typeface="+mn-ea"/>
                <a:cs typeface="+mn-cs"/>
              </a:rPr>
              <a:t>可以加载一个程序或捆绑到一个正在运行的程序上以供调试；可以获得被调试的程序的底层信息，例如进程</a:t>
            </a:r>
            <a:r>
              <a:rPr lang="en-US" altLang="zh-CN" sz="1800" kern="1200" baseline="0">
                <a:latin typeface="+mn-lt"/>
                <a:ea typeface="+mn-ea"/>
                <a:cs typeface="+mn-cs"/>
              </a:rPr>
              <a:t>ID</a:t>
            </a:r>
            <a:r>
              <a:rPr lang="zh-CN" altLang="en-US" sz="1800" kern="1200" baseline="0">
                <a:latin typeface="+mn-lt"/>
                <a:ea typeface="+mn-ea"/>
                <a:cs typeface="+mn-cs"/>
              </a:rPr>
              <a:t>、进入地址、映像基址等；甚至可以对被调试的程序进行任意的修改，包括进程的内存、线程的运行环境等。</a:t>
            </a:r>
            <a:endParaRPr lang="zh-CN" altLang="en-US" sz="1800" kern="1200" baseline="0">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70" y="1429"/>
            <a:ext cx="9133205" cy="912655"/>
          </a:xfrm>
        </p:spPr>
        <p:txBody>
          <a:bodyPr/>
          <a:p>
            <a:pPr fontAlgn="base"/>
            <a:r>
              <a:rPr lang="en-US" strike="noStrike" noProof="1"/>
              <a:t>16.3.1  Windows</a:t>
            </a:r>
            <a:r>
              <a:rPr lang="zh-CN" altLang="en-US" strike="noStrike" noProof="1"/>
              <a:t>调试接口</a:t>
            </a:r>
            <a:endParaRPr lang="zh-CN" altLang="en-US" strike="noStrike" noProof="1"/>
          </a:p>
        </p:txBody>
      </p:sp>
      <p:graphicFrame>
        <p:nvGraphicFramePr>
          <p:cNvPr id="39938" name="内容占位符 39937"/>
          <p:cNvGraphicFramePr/>
          <p:nvPr>
            <p:ph sz="half" idx="2"/>
            <p:custDataLst>
              <p:tags r:id="rId1"/>
            </p:custDataLst>
          </p:nvPr>
        </p:nvGraphicFramePr>
        <p:xfrm>
          <a:off x="723900" y="1343025"/>
          <a:ext cx="7696200" cy="2806065"/>
        </p:xfrm>
        <a:graphic>
          <a:graphicData uri="http://schemas.openxmlformats.org/drawingml/2006/table">
            <a:tbl>
              <a:tblPr/>
              <a:tblGrid>
                <a:gridCol w="2047875"/>
                <a:gridCol w="5648325"/>
              </a:tblGrid>
              <a:tr h="29718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350" b="1">
                          <a:effectLst/>
                          <a:latin typeface="宋体" panose="02010600030101010101" pitchFamily="2" charset="-122"/>
                          <a:sym typeface="宋体" panose="02010600030101010101" pitchFamily="2" charset="-122"/>
                        </a:rPr>
                        <a:t>函数名</a:t>
                      </a:r>
                      <a:endParaRPr lang="zh-CN" altLang="en-US" sz="1350" b="1">
                        <a:effectLst/>
                        <a:latin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350" b="1">
                          <a:effectLst/>
                          <a:latin typeface="宋体" panose="02010600030101010101" pitchFamily="2" charset="-122"/>
                          <a:sym typeface="宋体" panose="02010600030101010101" pitchFamily="2" charset="-122"/>
                        </a:rPr>
                        <a:t>功能说明</a:t>
                      </a:r>
                      <a:endParaRPr lang="zh-CN" altLang="en-US" sz="1350" b="1">
                        <a:effectLst/>
                        <a:latin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035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350" dirty="0">
                          <a:effectLst/>
                          <a:latin typeface="Times New Roman" panose="02020603050405020304" pitchFamily="2" charset="0"/>
                          <a:ea typeface="Times New Roman" panose="02020603050405020304" pitchFamily="2" charset="0"/>
                          <a:sym typeface="Times New Roman" panose="02020603050405020304" pitchFamily="2" charset="0"/>
                        </a:rPr>
                        <a:t>ContinueDebugEvent</a:t>
                      </a:r>
                      <a:endParaRPr lang="en-US" altLang="x-none" sz="135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350">
                          <a:effectLst/>
                          <a:latin typeface="Times New Roman" panose="02020603050405020304" pitchFamily="2" charset="0"/>
                          <a:ea typeface="Times New Roman" panose="02020603050405020304" pitchFamily="2" charset="0"/>
                          <a:sym typeface="Times New Roman" panose="02020603050405020304" pitchFamily="2" charset="0"/>
                        </a:rPr>
                        <a:t>恢复先前由于调试事件而挂起的线程</a:t>
                      </a:r>
                      <a:r>
                        <a:rPr lang="zh-CN" altLang="en-US" sz="1350">
                          <a:effectLst/>
                          <a:latin typeface="宋体" panose="02010600030101010101" pitchFamily="2" charset="-122"/>
                          <a:sym typeface="宋体" panose="02010600030101010101" pitchFamily="2" charset="-122"/>
                        </a:rPr>
                        <a:t>。</a:t>
                      </a:r>
                      <a:endParaRPr lang="zh-CN" altLang="en-US" sz="1350">
                        <a:effectLst/>
                        <a:latin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9845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350" dirty="0">
                          <a:effectLst/>
                          <a:latin typeface="Times New Roman" panose="02020603050405020304" pitchFamily="2" charset="0"/>
                          <a:ea typeface="Times New Roman" panose="02020603050405020304" pitchFamily="2" charset="0"/>
                          <a:sym typeface="Times New Roman" panose="02020603050405020304" pitchFamily="2" charset="0"/>
                        </a:rPr>
                        <a:t>DebugActiveProcess</a:t>
                      </a:r>
                      <a:endParaRPr lang="en-US" altLang="x-none" sz="135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350">
                          <a:effectLst/>
                          <a:latin typeface="Times New Roman" panose="02020603050405020304" pitchFamily="2" charset="0"/>
                          <a:ea typeface="Times New Roman" panose="02020603050405020304" pitchFamily="2" charset="0"/>
                          <a:sym typeface="Times New Roman" panose="02020603050405020304" pitchFamily="2" charset="0"/>
                        </a:rPr>
                        <a:t>将调试器捆绑到一个正在运行的进程上</a:t>
                      </a:r>
                      <a:r>
                        <a:rPr lang="zh-CN" altLang="en-US" sz="1350">
                          <a:effectLst/>
                          <a:latin typeface="宋体" panose="02010600030101010101" pitchFamily="2" charset="-122"/>
                          <a:sym typeface="宋体" panose="02010600030101010101" pitchFamily="2" charset="-122"/>
                        </a:rPr>
                        <a:t>。</a:t>
                      </a:r>
                      <a:endParaRPr lang="zh-CN" altLang="en-US" sz="1350">
                        <a:effectLst/>
                        <a:latin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9781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350" dirty="0">
                          <a:effectLst/>
                          <a:latin typeface="Times New Roman" panose="02020603050405020304" pitchFamily="2" charset="0"/>
                          <a:ea typeface="Times New Roman" panose="02020603050405020304" pitchFamily="2" charset="0"/>
                          <a:sym typeface="Times New Roman" panose="02020603050405020304" pitchFamily="2" charset="0"/>
                        </a:rPr>
                        <a:t>DebugActiveProcessStop</a:t>
                      </a:r>
                      <a:endParaRPr lang="en-US" altLang="x-none" sz="135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350">
                          <a:effectLst/>
                          <a:latin typeface="Times New Roman" panose="02020603050405020304" pitchFamily="2" charset="0"/>
                          <a:ea typeface="Times New Roman" panose="02020603050405020304" pitchFamily="2" charset="0"/>
                          <a:sym typeface="Times New Roman" panose="02020603050405020304" pitchFamily="2" charset="0"/>
                        </a:rPr>
                        <a:t>将调试器从一个正在运行的进程上卸载</a:t>
                      </a:r>
                      <a:r>
                        <a:rPr lang="zh-CN" altLang="en-US" sz="1350">
                          <a:effectLst/>
                          <a:latin typeface="宋体" panose="02010600030101010101" pitchFamily="2" charset="-122"/>
                          <a:sym typeface="宋体" panose="02010600030101010101" pitchFamily="2" charset="-122"/>
                        </a:rPr>
                        <a:t>。</a:t>
                      </a:r>
                      <a:endParaRPr lang="zh-CN" altLang="en-US" sz="1350">
                        <a:effectLst/>
                        <a:latin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3914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350" dirty="0">
                          <a:effectLst/>
                          <a:latin typeface="Times New Roman" panose="02020603050405020304" pitchFamily="2" charset="0"/>
                          <a:ea typeface="Times New Roman" panose="02020603050405020304" pitchFamily="2" charset="0"/>
                          <a:sym typeface="Times New Roman" panose="02020603050405020304" pitchFamily="2" charset="0"/>
                        </a:rPr>
                        <a:t>DebugBreak</a:t>
                      </a:r>
                      <a:endParaRPr lang="en-US" altLang="x-none" sz="135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350">
                          <a:effectLst/>
                          <a:latin typeface="Times New Roman" panose="02020603050405020304" pitchFamily="2" charset="0"/>
                          <a:ea typeface="Times New Roman" panose="02020603050405020304" pitchFamily="2" charset="0"/>
                          <a:sym typeface="Times New Roman" panose="02020603050405020304" pitchFamily="2" charset="0"/>
                        </a:rPr>
                        <a:t>在当前进程中产生一个断点异常，如果当前进程不是处在被调试状态，那么这个异常将被系统例程接管，多数情况下会导致当前进程被终止</a:t>
                      </a:r>
                      <a:r>
                        <a:rPr lang="zh-CN" altLang="en-US" sz="1350">
                          <a:effectLst/>
                          <a:latin typeface="宋体" panose="02010600030101010101" pitchFamily="2" charset="-122"/>
                          <a:sym typeface="宋体" panose="02010600030101010101" pitchFamily="2" charset="-122"/>
                        </a:rPr>
                        <a:t>。</a:t>
                      </a:r>
                      <a:r>
                        <a:rPr lang="zh-CN" altLang="en-US" sz="1350">
                          <a:effectLst/>
                          <a:latin typeface="Times New Roman" panose="02020603050405020304" pitchFamily="2" charset="0"/>
                          <a:ea typeface="Times New Roman" panose="02020603050405020304" pitchFamily="2" charset="0"/>
                          <a:sym typeface="Times New Roman" panose="02020603050405020304" pitchFamily="2" charset="0"/>
                        </a:rPr>
                        <a:t>与在程序中直接插入</a:t>
                      </a:r>
                      <a:r>
                        <a:rPr lang="zh-CN" altLang="en-US" sz="1350">
                          <a:effectLst/>
                          <a:latin typeface="宋体" panose="02010600030101010101" pitchFamily="2" charset="-122"/>
                          <a:sym typeface="宋体" panose="02010600030101010101" pitchFamily="2" charset="-122"/>
                        </a:rPr>
                        <a:t>。</a:t>
                      </a:r>
                      <a:endParaRPr lang="zh-CN" altLang="en-US" sz="1350">
                        <a:effectLst/>
                        <a:latin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9908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350" dirty="0">
                          <a:effectLst/>
                          <a:latin typeface="Times New Roman" panose="02020603050405020304" pitchFamily="2" charset="0"/>
                          <a:ea typeface="Times New Roman" panose="02020603050405020304" pitchFamily="2" charset="0"/>
                          <a:sym typeface="Times New Roman" panose="02020603050405020304" pitchFamily="2" charset="0"/>
                        </a:rPr>
                        <a:t>DebugBreakProcess</a:t>
                      </a:r>
                      <a:endParaRPr lang="en-US" altLang="x-none" sz="135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350">
                          <a:effectLst/>
                          <a:latin typeface="Times New Roman" panose="02020603050405020304" pitchFamily="2" charset="0"/>
                          <a:ea typeface="Times New Roman" panose="02020603050405020304" pitchFamily="2" charset="0"/>
                          <a:sym typeface="Times New Roman" panose="02020603050405020304" pitchFamily="2" charset="0"/>
                        </a:rPr>
                        <a:t>在指定进程中产生一个断点异常</a:t>
                      </a:r>
                      <a:r>
                        <a:rPr lang="zh-CN" altLang="en-US" sz="1350">
                          <a:effectLst/>
                          <a:latin typeface="宋体" panose="02010600030101010101" pitchFamily="2" charset="-122"/>
                          <a:sym typeface="宋体" panose="02010600030101010101" pitchFamily="2" charset="-122"/>
                        </a:rPr>
                        <a:t>。</a:t>
                      </a:r>
                      <a:endParaRPr lang="zh-CN" altLang="en-US" sz="1350">
                        <a:effectLst/>
                        <a:latin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7114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350" dirty="0">
                          <a:effectLst/>
                          <a:latin typeface="Times New Roman" panose="02020603050405020304" pitchFamily="2" charset="0"/>
                          <a:ea typeface="Times New Roman" panose="02020603050405020304" pitchFamily="2" charset="0"/>
                          <a:sym typeface="Times New Roman" panose="02020603050405020304" pitchFamily="2" charset="0"/>
                        </a:rPr>
                        <a:t>FatalExit</a:t>
                      </a:r>
                      <a:endParaRPr lang="en-US" altLang="x-none" sz="135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350">
                          <a:effectLst/>
                          <a:latin typeface="Times New Roman" panose="02020603050405020304" pitchFamily="2" charset="0"/>
                          <a:ea typeface="Times New Roman" panose="02020603050405020304" pitchFamily="2" charset="0"/>
                          <a:sym typeface="Times New Roman" panose="02020603050405020304" pitchFamily="2" charset="0"/>
                        </a:rPr>
                        <a:t>将使调用进程强制退出，将控制权转移至调试器，在退出前会先调用一个</a:t>
                      </a:r>
                      <a:endParaRPr lang="zh-CN" altLang="en-US" sz="135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9718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350" dirty="0">
                          <a:effectLst/>
                          <a:latin typeface="Times New Roman" panose="02020603050405020304" pitchFamily="2" charset="0"/>
                          <a:ea typeface="Times New Roman" panose="02020603050405020304" pitchFamily="2" charset="0"/>
                          <a:sym typeface="Times New Roman" panose="02020603050405020304" pitchFamily="2" charset="0"/>
                        </a:rPr>
                        <a:t>FlushInstructionCache</a:t>
                      </a:r>
                      <a:endParaRPr lang="en-US" altLang="x-none" sz="135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350">
                          <a:effectLst/>
                          <a:latin typeface="Times New Roman" panose="02020603050405020304" pitchFamily="2" charset="0"/>
                          <a:ea typeface="Times New Roman" panose="02020603050405020304" pitchFamily="2" charset="0"/>
                          <a:sym typeface="Times New Roman" panose="02020603050405020304" pitchFamily="2" charset="0"/>
                        </a:rPr>
                        <a:t>刷新指令高速缓存</a:t>
                      </a:r>
                      <a:endParaRPr lang="zh-CN" altLang="en-US" sz="135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270" y="1429"/>
            <a:ext cx="9133205" cy="912655"/>
          </a:xfrm>
        </p:spPr>
        <p:txBody>
          <a:bodyPr/>
          <a:p>
            <a:pPr fontAlgn="base"/>
            <a:r>
              <a:rPr lang="en-US" strike="noStrike" noProof="1"/>
              <a:t>16.3.1  Windows</a:t>
            </a:r>
            <a:r>
              <a:rPr lang="zh-CN" altLang="en-US" strike="noStrike" noProof="1"/>
              <a:t>调试接口</a:t>
            </a:r>
            <a:endParaRPr lang="zh-CN" altLang="en-US" strike="noStrike" noProof="1"/>
          </a:p>
        </p:txBody>
      </p:sp>
      <p:graphicFrame>
        <p:nvGraphicFramePr>
          <p:cNvPr id="39938" name="内容占位符 39937"/>
          <p:cNvGraphicFramePr/>
          <p:nvPr>
            <p:ph sz="half" idx="2"/>
            <p:custDataLst>
              <p:tags r:id="rId1"/>
            </p:custDataLst>
          </p:nvPr>
        </p:nvGraphicFramePr>
        <p:xfrm>
          <a:off x="753840" y="1327456"/>
          <a:ext cx="7318375" cy="2998470"/>
        </p:xfrm>
        <a:graphic>
          <a:graphicData uri="http://schemas.openxmlformats.org/drawingml/2006/table">
            <a:tbl>
              <a:tblPr/>
              <a:tblGrid>
                <a:gridCol w="2270760"/>
                <a:gridCol w="5047615"/>
              </a:tblGrid>
              <a:tr h="32893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350" b="1">
                          <a:effectLst/>
                          <a:latin typeface="宋体" panose="02010600030101010101" pitchFamily="2" charset="-122"/>
                          <a:sym typeface="宋体" panose="02010600030101010101" pitchFamily="2" charset="-122"/>
                        </a:rPr>
                        <a:t>函数名</a:t>
                      </a:r>
                      <a:endParaRPr lang="zh-CN" altLang="en-US" sz="1350" b="1">
                        <a:effectLst/>
                        <a:latin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350" b="1">
                          <a:effectLst/>
                          <a:latin typeface="宋体" panose="02010600030101010101" pitchFamily="2" charset="-122"/>
                          <a:sym typeface="宋体" panose="02010600030101010101" pitchFamily="2" charset="-122"/>
                        </a:rPr>
                        <a:t>功能说明</a:t>
                      </a:r>
                      <a:endParaRPr lang="zh-CN" altLang="en-US" sz="1350" b="1">
                        <a:effectLst/>
                        <a:latin typeface="宋体" panose="02010600030101010101" pitchFamily="2" charset="-122"/>
                        <a:sym typeface="宋体" panose="02010600030101010101" pitchFamily="2" charset="-122"/>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2893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350" dirty="0">
                          <a:effectLst/>
                          <a:latin typeface="Times New Roman" panose="02020603050405020304" pitchFamily="2" charset="0"/>
                          <a:ea typeface="Times New Roman" panose="02020603050405020304" pitchFamily="2" charset="0"/>
                          <a:sym typeface="Times New Roman" panose="02020603050405020304" pitchFamily="2" charset="0"/>
                        </a:rPr>
                        <a:t>GetThreadContext</a:t>
                      </a:r>
                      <a:endParaRPr lang="en-US" altLang="x-none" sz="135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350">
                          <a:effectLst/>
                          <a:latin typeface="Times New Roman" panose="02020603050405020304" pitchFamily="2" charset="0"/>
                          <a:ea typeface="Times New Roman" panose="02020603050405020304" pitchFamily="2" charset="0"/>
                          <a:sym typeface="Times New Roman" panose="02020603050405020304" pitchFamily="2" charset="0"/>
                        </a:rPr>
                        <a:t>获取指定线程的执行环境</a:t>
                      </a:r>
                      <a:endParaRPr lang="zh-CN" altLang="en-US" sz="135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2829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350" dirty="0">
                          <a:effectLst/>
                          <a:latin typeface="Times New Roman" panose="02020603050405020304" pitchFamily="2" charset="0"/>
                          <a:ea typeface="Times New Roman" panose="02020603050405020304" pitchFamily="2" charset="0"/>
                          <a:sym typeface="Times New Roman" panose="02020603050405020304" pitchFamily="2" charset="0"/>
                        </a:rPr>
                        <a:t>GetThreadSelectorEntry</a:t>
                      </a:r>
                      <a:endParaRPr lang="en-US" altLang="x-none" sz="135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350">
                          <a:effectLst/>
                          <a:latin typeface="Times New Roman" panose="02020603050405020304" pitchFamily="2" charset="0"/>
                          <a:ea typeface="Times New Roman" panose="02020603050405020304" pitchFamily="2" charset="0"/>
                          <a:sym typeface="Times New Roman" panose="02020603050405020304" pitchFamily="2" charset="0"/>
                        </a:rPr>
                        <a:t>返回指定选择器和线程的描述符表的入口地址</a:t>
                      </a:r>
                      <a:endParaRPr lang="zh-CN" altLang="en-US" sz="135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2893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350" dirty="0">
                          <a:effectLst/>
                          <a:latin typeface="Times New Roman" panose="02020603050405020304" pitchFamily="2" charset="0"/>
                          <a:ea typeface="Times New Roman" panose="02020603050405020304" pitchFamily="2" charset="0"/>
                          <a:sym typeface="Times New Roman" panose="02020603050405020304" pitchFamily="2" charset="0"/>
                        </a:rPr>
                        <a:t>IsDebuggerPresent</a:t>
                      </a:r>
                      <a:endParaRPr lang="en-US" altLang="x-none" sz="135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350">
                          <a:effectLst/>
                          <a:latin typeface="Times New Roman" panose="02020603050405020304" pitchFamily="2" charset="0"/>
                          <a:ea typeface="Times New Roman" panose="02020603050405020304" pitchFamily="2" charset="0"/>
                          <a:sym typeface="Times New Roman" panose="02020603050405020304" pitchFamily="2" charset="0"/>
                        </a:rPr>
                        <a:t>判断调用进程是否处于被调试环境中</a:t>
                      </a:r>
                      <a:endParaRPr lang="zh-CN" altLang="en-US" sz="135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2893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350" dirty="0">
                          <a:effectLst/>
                          <a:latin typeface="Times New Roman" panose="02020603050405020304" pitchFamily="2" charset="0"/>
                          <a:ea typeface="Times New Roman" panose="02020603050405020304" pitchFamily="2" charset="0"/>
                          <a:sym typeface="Times New Roman" panose="02020603050405020304" pitchFamily="2" charset="0"/>
                        </a:rPr>
                        <a:t>OutputDebugString</a:t>
                      </a:r>
                      <a:endParaRPr lang="en-US" altLang="x-none" sz="135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350">
                          <a:effectLst/>
                          <a:latin typeface="Times New Roman" panose="02020603050405020304" pitchFamily="2" charset="0"/>
                          <a:ea typeface="Times New Roman" panose="02020603050405020304" pitchFamily="2" charset="0"/>
                          <a:sym typeface="Times New Roman" panose="02020603050405020304" pitchFamily="2" charset="0"/>
                        </a:rPr>
                        <a:t>将一个字符串传递给调试器显示</a:t>
                      </a:r>
                      <a:endParaRPr lang="zh-CN" altLang="en-US" sz="135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2893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350" dirty="0">
                          <a:effectLst/>
                          <a:latin typeface="Times New Roman" panose="02020603050405020304" pitchFamily="2" charset="0"/>
                          <a:ea typeface="Times New Roman" panose="02020603050405020304" pitchFamily="2" charset="0"/>
                          <a:sym typeface="Times New Roman" panose="02020603050405020304" pitchFamily="2" charset="0"/>
                        </a:rPr>
                        <a:t>ReadProcessMemory</a:t>
                      </a:r>
                      <a:endParaRPr lang="en-US" altLang="x-none" sz="135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350">
                          <a:effectLst/>
                          <a:latin typeface="Times New Roman" panose="02020603050405020304" pitchFamily="2" charset="0"/>
                          <a:ea typeface="Times New Roman" panose="02020603050405020304" pitchFamily="2" charset="0"/>
                          <a:sym typeface="Times New Roman" panose="02020603050405020304" pitchFamily="2" charset="0"/>
                        </a:rPr>
                        <a:t>读取指定进程的某区域内的数据</a:t>
                      </a:r>
                      <a:endParaRPr lang="zh-CN" altLang="en-US" sz="135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2893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350" dirty="0">
                          <a:effectLst/>
                          <a:latin typeface="Times New Roman" panose="02020603050405020304" pitchFamily="2" charset="0"/>
                          <a:ea typeface="Times New Roman" panose="02020603050405020304" pitchFamily="2" charset="0"/>
                          <a:sym typeface="Times New Roman" panose="02020603050405020304" pitchFamily="2" charset="0"/>
                        </a:rPr>
                        <a:t>SetThreadContext</a:t>
                      </a:r>
                      <a:endParaRPr lang="en-US" altLang="x-none" sz="135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350">
                          <a:effectLst/>
                          <a:latin typeface="Times New Roman" panose="02020603050405020304" pitchFamily="2" charset="0"/>
                          <a:ea typeface="Times New Roman" panose="02020603050405020304" pitchFamily="2" charset="0"/>
                          <a:sym typeface="Times New Roman" panose="02020603050405020304" pitchFamily="2" charset="0"/>
                        </a:rPr>
                        <a:t>设置指定线程的执行环境</a:t>
                      </a:r>
                      <a:endParaRPr lang="zh-CN" altLang="en-US" sz="135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2829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350" dirty="0">
                          <a:effectLst/>
                          <a:latin typeface="Times New Roman" panose="02020603050405020304" pitchFamily="2" charset="0"/>
                          <a:ea typeface="Times New Roman" panose="02020603050405020304" pitchFamily="2" charset="0"/>
                          <a:sym typeface="Times New Roman" panose="02020603050405020304" pitchFamily="2" charset="0"/>
                        </a:rPr>
                        <a:t>WaitForDebugEvent</a:t>
                      </a:r>
                      <a:endParaRPr lang="en-US" altLang="x-none" sz="135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350">
                          <a:effectLst/>
                          <a:latin typeface="Times New Roman" panose="02020603050405020304" pitchFamily="2" charset="0"/>
                          <a:ea typeface="Times New Roman" panose="02020603050405020304" pitchFamily="2" charset="0"/>
                          <a:sym typeface="Times New Roman" panose="02020603050405020304" pitchFamily="2" charset="0"/>
                        </a:rPr>
                        <a:t>等待被调试进程发生调试事件</a:t>
                      </a:r>
                      <a:endParaRPr lang="zh-CN" altLang="en-US" sz="135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830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350" dirty="0">
                          <a:effectLst/>
                          <a:latin typeface="Times New Roman" panose="02020603050405020304" pitchFamily="2" charset="0"/>
                          <a:ea typeface="Times New Roman" panose="02020603050405020304" pitchFamily="2" charset="0"/>
                          <a:sym typeface="Times New Roman" panose="02020603050405020304" pitchFamily="2" charset="0"/>
                        </a:rPr>
                        <a:t>WriteProcessMemory</a:t>
                      </a:r>
                      <a:endParaRPr lang="en-US" altLang="x-none" sz="135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350">
                          <a:effectLst/>
                          <a:latin typeface="Times New Roman" panose="02020603050405020304" pitchFamily="2" charset="0"/>
                          <a:ea typeface="Times New Roman" panose="02020603050405020304" pitchFamily="2" charset="0"/>
                          <a:sym typeface="Times New Roman" panose="02020603050405020304" pitchFamily="2" charset="0"/>
                        </a:rPr>
                        <a:t>在指定进程的某区域内写入数据</a:t>
                      </a:r>
                      <a:endParaRPr lang="zh-CN" altLang="en-US" sz="135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40961"/>
          <p:cNvSpPr>
            <a:spLocks noGrp="1"/>
          </p:cNvSpPr>
          <p:nvPr>
            <p:ph type="title"/>
          </p:nvPr>
        </p:nvSpPr>
        <p:spPr>
          <a:xfrm>
            <a:off x="-1270" y="1429"/>
            <a:ext cx="9133205" cy="912655"/>
          </a:xfrm>
        </p:spPr>
        <p:txBody>
          <a:bodyPr anchor="ctr"/>
          <a:p>
            <a:pPr fontAlgn="base"/>
            <a:r>
              <a:rPr lang="en-US" altLang="zh-CN" strike="noStrike" noProof="1"/>
              <a:t>16.3.2 </a:t>
            </a:r>
            <a:r>
              <a:rPr lang="zh-CN" altLang="en-US" strike="noStrike" noProof="1">
                <a:ea typeface="宋体" panose="02010600030101010101" pitchFamily="2" charset="-122"/>
              </a:rPr>
              <a:t>调试事件</a:t>
            </a:r>
            <a:endParaRPr lang="zh-CN" altLang="en-US" strike="noStrike" noProof="1">
              <a:ea typeface="宋体" panose="02010600030101010101" pitchFamily="2" charset="-122"/>
            </a:endParaRPr>
          </a:p>
        </p:txBody>
      </p:sp>
      <p:sp>
        <p:nvSpPr>
          <p:cNvPr id="65538" name="文本占位符 40962"/>
          <p:cNvSpPr>
            <a:spLocks noGrp="1"/>
          </p:cNvSpPr>
          <p:nvPr>
            <p:ph idx="1"/>
          </p:nvPr>
        </p:nvSpPr>
        <p:spPr/>
        <p:txBody>
          <a:bodyPr anchor="t"/>
          <a:p>
            <a:pPr defTabSz="914400">
              <a:lnSpc>
                <a:spcPct val="150000"/>
              </a:lnSpc>
              <a:spcBef>
                <a:spcPct val="0"/>
              </a:spcBef>
              <a:buFont typeface="Wingdings" panose="05000000000000000000" charset="0"/>
            </a:pPr>
            <a:r>
              <a:rPr lang="zh-CN" altLang="en-US" sz="1800" kern="1200" baseline="0">
                <a:latin typeface="+mn-lt"/>
                <a:ea typeface="+mn-ea"/>
                <a:cs typeface="+mn-cs"/>
              </a:rPr>
              <a:t>调试器的主要工作就是监视目标进程的执行并对目标进程发生的每一个调试事件做出相应的反应。当目标进程发生一个调试事件后，系统将通知调试器来处理这个事件。调试器利用</a:t>
            </a:r>
            <a:r>
              <a:rPr lang="en-US" altLang="zh-CN" sz="1800" kern="1200" baseline="0">
                <a:latin typeface="+mn-lt"/>
                <a:ea typeface="+mn-ea"/>
                <a:cs typeface="+mn-cs"/>
              </a:rPr>
              <a:t>WaitForDebugEvent</a:t>
            </a:r>
            <a:r>
              <a:rPr lang="zh-CN" altLang="en-US" sz="1800" kern="1200" baseline="0">
                <a:latin typeface="+mn-lt"/>
                <a:ea typeface="+mn-ea"/>
                <a:cs typeface="+mn-cs"/>
              </a:rPr>
              <a:t>函数来获取目标进程中发生的调试事件信息。</a:t>
            </a:r>
            <a:endParaRPr lang="zh-CN" altLang="en-US" sz="1800" kern="1200" baseline="0">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16.1  </a:t>
            </a:r>
            <a:r>
              <a:rPr lang="zh-CN" altLang="en-US">
                <a:ea typeface="宋体" panose="02010600030101010101" pitchFamily="2" charset="-122"/>
                <a:sym typeface="+mn-ea"/>
              </a:rPr>
              <a:t>主流项目与插件简介</a:t>
            </a:r>
            <a:endParaRPr lang="zh-CN" altLang="en-US"/>
          </a:p>
        </p:txBody>
      </p:sp>
      <p:sp>
        <p:nvSpPr>
          <p:cNvPr id="3" name="内容占位符 2"/>
          <p:cNvSpPr>
            <a:spLocks noGrp="1"/>
          </p:cNvSpPr>
          <p:nvPr>
            <p:ph idx="1"/>
          </p:nvPr>
        </p:nvSpPr>
        <p:spPr/>
        <p:txBody>
          <a:bodyPr/>
          <a:p>
            <a:pPr>
              <a:lnSpc>
                <a:spcPct val="150000"/>
              </a:lnSpc>
              <a:spcBef>
                <a:spcPts val="0"/>
              </a:spcBef>
            </a:pPr>
            <a:r>
              <a:rPr lang="zh-CN" altLang="en-US" sz="2000"/>
              <a:t>本节主要介绍使用</a:t>
            </a:r>
            <a:r>
              <a:rPr lang="en-US" altLang="zh-CN" sz="2000"/>
              <a:t>Python</a:t>
            </a:r>
            <a:r>
              <a:rPr lang="zh-CN" altLang="en-US" sz="2000"/>
              <a:t>开发或可以使用</a:t>
            </a:r>
            <a:r>
              <a:rPr lang="en-US" altLang="zh-CN" sz="2000"/>
              <a:t>Python</a:t>
            </a:r>
            <a:r>
              <a:rPr lang="zh-CN" altLang="en-US" sz="2000"/>
              <a:t>进行二次开发的工具和插件，以及如何使用</a:t>
            </a:r>
            <a:r>
              <a:rPr lang="en-US" altLang="zh-CN" sz="2000"/>
              <a:t>Python</a:t>
            </a:r>
            <a:r>
              <a:rPr lang="zh-CN" altLang="en-US" sz="2000"/>
              <a:t>开发</a:t>
            </a:r>
            <a:r>
              <a:rPr lang="en-US" altLang="zh-CN" sz="2000"/>
              <a:t>PE</a:t>
            </a:r>
            <a:r>
              <a:rPr lang="zh-CN" altLang="en-US" sz="2000"/>
              <a:t>文件逆向分析工具。</a:t>
            </a:r>
            <a:endParaRPr lang="zh-CN" altLang="en-US"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40961"/>
          <p:cNvSpPr>
            <a:spLocks noGrp="1"/>
          </p:cNvSpPr>
          <p:nvPr>
            <p:ph type="title"/>
          </p:nvPr>
        </p:nvSpPr>
        <p:spPr>
          <a:xfrm>
            <a:off x="-1270" y="1429"/>
            <a:ext cx="9133205" cy="912655"/>
          </a:xfrm>
        </p:spPr>
        <p:txBody>
          <a:bodyPr anchor="ctr"/>
          <a:p>
            <a:pPr fontAlgn="base"/>
            <a:r>
              <a:rPr lang="en-US" altLang="zh-CN" strike="noStrike" noProof="1"/>
              <a:t>16.3.2 </a:t>
            </a:r>
            <a:r>
              <a:rPr lang="zh-CN" altLang="en-US" strike="noStrike" noProof="1">
                <a:ea typeface="宋体" panose="02010600030101010101" pitchFamily="2" charset="-122"/>
              </a:rPr>
              <a:t>调试事件</a:t>
            </a:r>
            <a:endParaRPr lang="zh-CN" altLang="en-US" strike="noStrike" noProof="1">
              <a:ea typeface="宋体" panose="02010600030101010101" pitchFamily="2" charset="-122"/>
            </a:endParaRPr>
          </a:p>
        </p:txBody>
      </p:sp>
      <p:graphicFrame>
        <p:nvGraphicFramePr>
          <p:cNvPr id="41987" name="表格 41986"/>
          <p:cNvGraphicFramePr/>
          <p:nvPr>
            <p:ph idx="1"/>
            <p:custDataLst>
              <p:tags r:id="rId1"/>
            </p:custDataLst>
          </p:nvPr>
        </p:nvGraphicFramePr>
        <p:xfrm>
          <a:off x="605155" y="1194435"/>
          <a:ext cx="7513955" cy="3173730"/>
        </p:xfrm>
        <a:graphic>
          <a:graphicData uri="http://schemas.openxmlformats.org/drawingml/2006/table">
            <a:tbl>
              <a:tblPr/>
              <a:tblGrid>
                <a:gridCol w="2627630"/>
                <a:gridCol w="4886325"/>
              </a:tblGrid>
              <a:tr h="37338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350" b="1">
                          <a:effectLst/>
                          <a:latin typeface="Times New Roman" panose="02020603050405020304" pitchFamily="2" charset="0"/>
                          <a:ea typeface="Times New Roman" panose="02020603050405020304" pitchFamily="2" charset="0"/>
                          <a:sym typeface="Times New Roman" panose="02020603050405020304" pitchFamily="2" charset="0"/>
                        </a:rPr>
                        <a:t>调试事件</a:t>
                      </a:r>
                      <a:endParaRPr lang="zh-CN" altLang="en-US" sz="1350" b="1">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350" b="1">
                          <a:effectLst/>
                          <a:latin typeface="Times New Roman" panose="02020603050405020304" pitchFamily="2" charset="0"/>
                          <a:ea typeface="Times New Roman" panose="02020603050405020304" pitchFamily="2" charset="0"/>
                          <a:sym typeface="Times New Roman" panose="02020603050405020304" pitchFamily="2" charset="0"/>
                        </a:rPr>
                        <a:t>含</a:t>
                      </a:r>
                      <a:r>
                        <a:rPr lang="en-US" altLang="zh-CN" sz="1350" b="1">
                          <a:effectLst/>
                          <a:latin typeface="Times New Roman" panose="02020603050405020304" pitchFamily="2" charset="0"/>
                          <a:ea typeface="Times New Roman" panose="02020603050405020304" pitchFamily="2" charset="0"/>
                          <a:sym typeface="Times New Roman" panose="02020603050405020304" pitchFamily="2" charset="0"/>
                        </a:rPr>
                        <a:t>    </a:t>
                      </a:r>
                      <a:r>
                        <a:rPr lang="zh-CN" altLang="en-US" sz="1350" b="1">
                          <a:effectLst/>
                          <a:latin typeface="Times New Roman" panose="02020603050405020304" pitchFamily="2" charset="0"/>
                          <a:ea typeface="Times New Roman" panose="02020603050405020304" pitchFamily="2" charset="0"/>
                          <a:sym typeface="Times New Roman" panose="02020603050405020304" pitchFamily="2" charset="0"/>
                        </a:rPr>
                        <a:t>义</a:t>
                      </a:r>
                      <a:endParaRPr lang="zh-CN" altLang="en-US" sz="1350" b="1">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928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200" dirty="0">
                          <a:effectLst/>
                          <a:latin typeface="Times New Roman" panose="02020603050405020304" pitchFamily="2" charset="0"/>
                          <a:ea typeface="Times New Roman" panose="02020603050405020304" pitchFamily="2" charset="0"/>
                          <a:sym typeface="Times New Roman" panose="02020603050405020304" pitchFamily="2" charset="0"/>
                        </a:rPr>
                        <a:t>CREATE_PROCESS_DEBUG_EVENT</a:t>
                      </a:r>
                      <a:endParaRPr lang="en-US" altLang="x-none" sz="12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200">
                          <a:effectLst/>
                          <a:latin typeface="Times New Roman" panose="02020603050405020304" pitchFamily="2" charset="0"/>
                          <a:ea typeface="Times New Roman" panose="02020603050405020304" pitchFamily="2" charset="0"/>
                          <a:sym typeface="Times New Roman" panose="02020603050405020304" pitchFamily="2" charset="0"/>
                        </a:rPr>
                        <a:t>进程被创建。当调试的进程刚被创建（还未运行）或调试器开始调试已经激活的进程时，就会生成这个事件</a:t>
                      </a:r>
                      <a:endParaRPr lang="zh-CN" altLang="en-US" sz="120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0264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200" dirty="0">
                          <a:effectLst/>
                          <a:latin typeface="Times New Roman" panose="02020603050405020304" pitchFamily="2" charset="0"/>
                          <a:ea typeface="Times New Roman" panose="02020603050405020304" pitchFamily="2" charset="0"/>
                          <a:sym typeface="Times New Roman" panose="02020603050405020304" pitchFamily="2" charset="0"/>
                        </a:rPr>
                        <a:t>CREATE_THEAD_DEBUG_EVENT</a:t>
                      </a:r>
                      <a:endParaRPr lang="en-US" altLang="x-none" sz="12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200">
                          <a:effectLst/>
                          <a:latin typeface="Times New Roman" panose="02020603050405020304" pitchFamily="2" charset="0"/>
                          <a:ea typeface="Times New Roman" panose="02020603050405020304" pitchFamily="2" charset="0"/>
                          <a:sym typeface="Times New Roman" panose="02020603050405020304" pitchFamily="2" charset="0"/>
                        </a:rPr>
                        <a:t>在调试进程中创建一个新的进程或调试器开始调试已经激活的进程时，就会生成这个调试事件。要注意的是当调试的主线程被创建时不会收到该通知</a:t>
                      </a:r>
                      <a:endParaRPr lang="zh-CN" altLang="en-US" sz="120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688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200" dirty="0">
                          <a:effectLst/>
                          <a:latin typeface="Times New Roman" panose="02020603050405020304" pitchFamily="2" charset="0"/>
                          <a:ea typeface="Times New Roman" panose="02020603050405020304" pitchFamily="2" charset="0"/>
                          <a:sym typeface="Times New Roman" panose="02020603050405020304" pitchFamily="2" charset="0"/>
                        </a:rPr>
                        <a:t>EXCEPTION_DEBUG_EVENT</a:t>
                      </a:r>
                      <a:endParaRPr lang="en-US" altLang="x-none" sz="12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200">
                          <a:effectLst/>
                          <a:latin typeface="Times New Roman" panose="02020603050405020304" pitchFamily="2" charset="0"/>
                          <a:ea typeface="Times New Roman" panose="02020603050405020304" pitchFamily="2" charset="0"/>
                          <a:sym typeface="Times New Roman" panose="02020603050405020304" pitchFamily="2" charset="0"/>
                        </a:rPr>
                        <a:t>在调试的进程中出现了异常，就会生成该调试事件</a:t>
                      </a:r>
                      <a:endParaRPr lang="zh-CN" altLang="en-US" sz="120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688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200" dirty="0">
                          <a:effectLst/>
                          <a:latin typeface="Times New Roman" panose="02020603050405020304" pitchFamily="2" charset="0"/>
                          <a:ea typeface="Times New Roman" panose="02020603050405020304" pitchFamily="2" charset="0"/>
                          <a:sym typeface="Times New Roman" panose="02020603050405020304" pitchFamily="2" charset="0"/>
                        </a:rPr>
                        <a:t>EXIT_PROCESS_DEBUG_EVENT</a:t>
                      </a:r>
                      <a:endParaRPr lang="en-US" altLang="x-none" sz="12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200">
                          <a:effectLst/>
                          <a:latin typeface="Times New Roman" panose="02020603050405020304" pitchFamily="2" charset="0"/>
                          <a:ea typeface="Times New Roman" panose="02020603050405020304" pitchFamily="2" charset="0"/>
                          <a:sym typeface="Times New Roman" panose="02020603050405020304" pitchFamily="2" charset="0"/>
                        </a:rPr>
                        <a:t>每当退出调试进程中的最后一个线程时，产生这个事件</a:t>
                      </a:r>
                      <a:endParaRPr lang="zh-CN" altLang="en-US" sz="120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9466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200" dirty="0">
                          <a:effectLst/>
                          <a:latin typeface="Times New Roman" panose="02020603050405020304" pitchFamily="2" charset="0"/>
                          <a:ea typeface="Times New Roman" panose="02020603050405020304" pitchFamily="2" charset="0"/>
                          <a:sym typeface="Times New Roman" panose="02020603050405020304" pitchFamily="2" charset="0"/>
                        </a:rPr>
                        <a:t>EXIT_THREAD_DEBUG_EVENT</a:t>
                      </a:r>
                      <a:endParaRPr lang="en-US" altLang="x-none" sz="12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200">
                          <a:effectLst/>
                          <a:latin typeface="Times New Roman" panose="02020603050405020304" pitchFamily="2" charset="0"/>
                          <a:ea typeface="Times New Roman" panose="02020603050405020304" pitchFamily="2" charset="0"/>
                          <a:sym typeface="Times New Roman" panose="02020603050405020304" pitchFamily="2" charset="0"/>
                        </a:rPr>
                        <a:t>调试中的线程退出时事件发生，调试的主线程退出时不会收到该通知</a:t>
                      </a:r>
                      <a:endParaRPr lang="zh-CN" altLang="en-US" sz="120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1987" name="表格 41986"/>
          <p:cNvGraphicFramePr/>
          <p:nvPr>
            <p:ph idx="1"/>
            <p:custDataLst>
              <p:tags r:id="rId1"/>
            </p:custDataLst>
          </p:nvPr>
        </p:nvGraphicFramePr>
        <p:xfrm>
          <a:off x="499110" y="1136015"/>
          <a:ext cx="7743190" cy="3112135"/>
        </p:xfrm>
        <a:graphic>
          <a:graphicData uri="http://schemas.openxmlformats.org/drawingml/2006/table">
            <a:tbl>
              <a:tblPr/>
              <a:tblGrid>
                <a:gridCol w="2562225"/>
                <a:gridCol w="5180965"/>
              </a:tblGrid>
              <a:tr h="36322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200" b="1">
                          <a:effectLst/>
                          <a:latin typeface="Times New Roman" panose="02020603050405020304" pitchFamily="2" charset="0"/>
                          <a:ea typeface="Times New Roman" panose="02020603050405020304" pitchFamily="2" charset="0"/>
                          <a:sym typeface="Times New Roman" panose="02020603050405020304" pitchFamily="2" charset="0"/>
                        </a:rPr>
                        <a:t>调试事件</a:t>
                      </a:r>
                      <a:endParaRPr lang="zh-CN" altLang="en-US" sz="1200" b="1">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200" b="1">
                          <a:effectLst/>
                          <a:latin typeface="Times New Roman" panose="02020603050405020304" pitchFamily="2" charset="0"/>
                          <a:ea typeface="Times New Roman" panose="02020603050405020304" pitchFamily="2" charset="0"/>
                          <a:sym typeface="Times New Roman" panose="02020603050405020304" pitchFamily="2" charset="0"/>
                        </a:rPr>
                        <a:t>含</a:t>
                      </a:r>
                      <a:r>
                        <a:rPr lang="en-US" altLang="zh-CN" sz="1200" b="1">
                          <a:effectLst/>
                          <a:latin typeface="Times New Roman" panose="02020603050405020304" pitchFamily="2" charset="0"/>
                          <a:ea typeface="Times New Roman" panose="02020603050405020304" pitchFamily="2" charset="0"/>
                          <a:sym typeface="Times New Roman" panose="02020603050405020304" pitchFamily="2" charset="0"/>
                        </a:rPr>
                        <a:t>    </a:t>
                      </a:r>
                      <a:r>
                        <a:rPr lang="zh-CN" altLang="en-US" sz="1200" b="1">
                          <a:effectLst/>
                          <a:latin typeface="Times New Roman" panose="02020603050405020304" pitchFamily="2" charset="0"/>
                          <a:ea typeface="Times New Roman" panose="02020603050405020304" pitchFamily="2" charset="0"/>
                          <a:sym typeface="Times New Roman" panose="02020603050405020304" pitchFamily="2" charset="0"/>
                        </a:rPr>
                        <a:t>义</a:t>
                      </a:r>
                      <a:endParaRPr lang="zh-CN" altLang="en-US" sz="1200" b="1">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98552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200" dirty="0">
                          <a:effectLst/>
                          <a:latin typeface="Times New Roman" panose="02020603050405020304" pitchFamily="2" charset="0"/>
                          <a:ea typeface="Times New Roman" panose="02020603050405020304" pitchFamily="2" charset="0"/>
                          <a:sym typeface="Times New Roman" panose="02020603050405020304" pitchFamily="2" charset="0"/>
                        </a:rPr>
                        <a:t>LOAD_DLL_DEBUG_EVENT</a:t>
                      </a:r>
                      <a:endParaRPr lang="en-US" altLang="x-none" sz="12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200" dirty="0">
                          <a:effectLst/>
                          <a:latin typeface="Times New Roman" panose="02020603050405020304" pitchFamily="2" charset="0"/>
                          <a:ea typeface="Times New Roman" panose="02020603050405020304" pitchFamily="2" charset="0"/>
                          <a:sym typeface="Times New Roman" panose="02020603050405020304" pitchFamily="2" charset="0"/>
                        </a:rPr>
                        <a:t>每当被调试的进程装载</a:t>
                      </a:r>
                      <a:r>
                        <a:rPr lang="en-US" altLang="x-none" sz="1200" dirty="0">
                          <a:effectLst/>
                          <a:latin typeface="Times New Roman" panose="02020603050405020304" pitchFamily="2" charset="0"/>
                          <a:ea typeface="Times New Roman" panose="02020603050405020304" pitchFamily="2" charset="0"/>
                          <a:sym typeface="Times New Roman" panose="02020603050405020304" pitchFamily="2" charset="0"/>
                        </a:rPr>
                        <a:t>DLL</a:t>
                      </a:r>
                      <a:r>
                        <a:rPr lang="zh-CN" altLang="en-US" sz="1200" dirty="0">
                          <a:effectLst/>
                          <a:latin typeface="Times New Roman" panose="02020603050405020304" pitchFamily="2" charset="0"/>
                          <a:ea typeface="Times New Roman" panose="02020603050405020304" pitchFamily="2" charset="0"/>
                          <a:sym typeface="Times New Roman" panose="02020603050405020304" pitchFamily="2" charset="0"/>
                        </a:rPr>
                        <a:t>文件时，就生成这个事件。当</a:t>
                      </a:r>
                      <a:r>
                        <a:rPr lang="en-US" altLang="x-none" sz="1200" dirty="0">
                          <a:effectLst/>
                          <a:latin typeface="Times New Roman" panose="02020603050405020304" pitchFamily="2" charset="0"/>
                          <a:ea typeface="Times New Roman" panose="02020603050405020304" pitchFamily="2" charset="0"/>
                          <a:sym typeface="Times New Roman" panose="02020603050405020304" pitchFamily="2" charset="0"/>
                        </a:rPr>
                        <a:t>PE</a:t>
                      </a:r>
                      <a:r>
                        <a:rPr lang="zh-CN" altLang="en-US" sz="1200" dirty="0">
                          <a:effectLst/>
                          <a:latin typeface="Times New Roman" panose="02020603050405020304" pitchFamily="2" charset="0"/>
                          <a:ea typeface="Times New Roman" panose="02020603050405020304" pitchFamily="2" charset="0"/>
                          <a:sym typeface="Times New Roman" panose="02020603050405020304" pitchFamily="2" charset="0"/>
                        </a:rPr>
                        <a:t>装载器第一次解析出与</a:t>
                      </a:r>
                      <a:r>
                        <a:rPr lang="en-US" altLang="x-none" sz="1200" dirty="0">
                          <a:effectLst/>
                          <a:latin typeface="Times New Roman" panose="02020603050405020304" pitchFamily="2" charset="0"/>
                          <a:ea typeface="Times New Roman" panose="02020603050405020304" pitchFamily="2" charset="0"/>
                          <a:sym typeface="Times New Roman" panose="02020603050405020304" pitchFamily="2" charset="0"/>
                        </a:rPr>
                        <a:t>DLL</a:t>
                      </a:r>
                      <a:r>
                        <a:rPr lang="zh-CN" altLang="en-US" sz="1200" dirty="0">
                          <a:effectLst/>
                          <a:latin typeface="Times New Roman" panose="02020603050405020304" pitchFamily="2" charset="0"/>
                          <a:ea typeface="Times New Roman" panose="02020603050405020304" pitchFamily="2" charset="0"/>
                          <a:sym typeface="Times New Roman" panose="02020603050405020304" pitchFamily="2" charset="0"/>
                        </a:rPr>
                        <a:t>文件有关的链接时，将收到这一事件。调试进程使用了</a:t>
                      </a:r>
                      <a:r>
                        <a:rPr lang="en-US" altLang="x-none" sz="1200" dirty="0">
                          <a:effectLst/>
                          <a:latin typeface="Times New Roman" panose="02020603050405020304" pitchFamily="2" charset="0"/>
                          <a:ea typeface="Times New Roman" panose="02020603050405020304" pitchFamily="2" charset="0"/>
                          <a:sym typeface="Times New Roman" panose="02020603050405020304" pitchFamily="2" charset="0"/>
                        </a:rPr>
                        <a:t>LoadLibrary</a:t>
                      </a:r>
                      <a:r>
                        <a:rPr lang="zh-CN" altLang="en-US" sz="1200" dirty="0">
                          <a:effectLst/>
                          <a:latin typeface="Times New Roman" panose="02020603050405020304" pitchFamily="2" charset="0"/>
                          <a:ea typeface="Times New Roman" panose="02020603050405020304" pitchFamily="2" charset="0"/>
                          <a:sym typeface="Times New Roman" panose="02020603050405020304" pitchFamily="2" charset="0"/>
                        </a:rPr>
                        <a:t>时也会发生。每当</a:t>
                      </a:r>
                      <a:r>
                        <a:rPr lang="en-US" altLang="x-none" sz="1200" dirty="0">
                          <a:effectLst/>
                          <a:latin typeface="Times New Roman" panose="02020603050405020304" pitchFamily="2" charset="0"/>
                          <a:ea typeface="Times New Roman" panose="02020603050405020304" pitchFamily="2" charset="0"/>
                          <a:sym typeface="Times New Roman" panose="02020603050405020304" pitchFamily="2" charset="0"/>
                        </a:rPr>
                        <a:t>DLL</a:t>
                      </a:r>
                      <a:r>
                        <a:rPr lang="zh-CN" altLang="en-US" sz="1200" dirty="0">
                          <a:effectLst/>
                          <a:latin typeface="Times New Roman" panose="02020603050405020304" pitchFamily="2" charset="0"/>
                          <a:ea typeface="Times New Roman" panose="02020603050405020304" pitchFamily="2" charset="0"/>
                          <a:sym typeface="Times New Roman" panose="02020603050405020304" pitchFamily="2" charset="0"/>
                        </a:rPr>
                        <a:t>文件装载到地址空间中去时，都要调用该调试事件</a:t>
                      </a:r>
                      <a:endParaRPr lang="zh-CN" altLang="en-US" sz="12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8069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200" dirty="0">
                          <a:effectLst/>
                          <a:latin typeface="Times New Roman" panose="02020603050405020304" pitchFamily="2" charset="0"/>
                          <a:ea typeface="Times New Roman" panose="02020603050405020304" pitchFamily="2" charset="0"/>
                          <a:sym typeface="Times New Roman" panose="02020603050405020304" pitchFamily="2" charset="0"/>
                        </a:rPr>
                        <a:t>OUTPUT_DEBUG_STRING_EVENT</a:t>
                      </a:r>
                      <a:endParaRPr lang="en-US" altLang="x-none" sz="12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200" dirty="0">
                          <a:effectLst/>
                          <a:latin typeface="Times New Roman" panose="02020603050405020304" pitchFamily="2" charset="0"/>
                          <a:ea typeface="Times New Roman" panose="02020603050405020304" pitchFamily="2" charset="0"/>
                          <a:sym typeface="Times New Roman" panose="02020603050405020304" pitchFamily="2" charset="0"/>
                        </a:rPr>
                        <a:t>当调试进程调用</a:t>
                      </a:r>
                      <a:r>
                        <a:rPr lang="en-US" altLang="x-none" sz="1200" dirty="0">
                          <a:effectLst/>
                          <a:latin typeface="Times New Roman" panose="02020603050405020304" pitchFamily="2" charset="0"/>
                          <a:ea typeface="Times New Roman" panose="02020603050405020304" pitchFamily="2" charset="0"/>
                          <a:sym typeface="Times New Roman" panose="02020603050405020304" pitchFamily="2" charset="0"/>
                        </a:rPr>
                        <a:t>DebugOutputString</a:t>
                      </a:r>
                      <a:r>
                        <a:rPr lang="zh-CN" altLang="en-US" sz="1200" dirty="0">
                          <a:effectLst/>
                          <a:latin typeface="Times New Roman" panose="02020603050405020304" pitchFamily="2" charset="0"/>
                          <a:ea typeface="Times New Roman" panose="02020603050405020304" pitchFamily="2" charset="0"/>
                          <a:sym typeface="Times New Roman" panose="02020603050405020304" pitchFamily="2" charset="0"/>
                        </a:rPr>
                        <a:t>函数向程序发送消息字符串时该事件发生</a:t>
                      </a:r>
                      <a:endParaRPr lang="zh-CN" altLang="en-US" sz="12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0264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200" dirty="0">
                          <a:effectLst/>
                          <a:latin typeface="Times New Roman" panose="02020603050405020304" pitchFamily="2" charset="0"/>
                          <a:ea typeface="Times New Roman" panose="02020603050405020304" pitchFamily="2" charset="0"/>
                          <a:sym typeface="Times New Roman" panose="02020603050405020304" pitchFamily="2" charset="0"/>
                        </a:rPr>
                        <a:t>UNLOAD_DLL_DEBUG_EVENT</a:t>
                      </a:r>
                      <a:endParaRPr lang="en-US" altLang="x-none" sz="12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200" dirty="0">
                          <a:effectLst/>
                          <a:latin typeface="Times New Roman" panose="02020603050405020304" pitchFamily="2" charset="0"/>
                          <a:ea typeface="Times New Roman" panose="02020603050405020304" pitchFamily="2" charset="0"/>
                          <a:sym typeface="Times New Roman" panose="02020603050405020304" pitchFamily="2" charset="0"/>
                        </a:rPr>
                        <a:t>每当调试进程使用</a:t>
                      </a:r>
                      <a:r>
                        <a:rPr lang="en-US" altLang="x-none" sz="1200" dirty="0">
                          <a:effectLst/>
                          <a:latin typeface="Times New Roman" panose="02020603050405020304" pitchFamily="2" charset="0"/>
                          <a:ea typeface="Times New Roman" panose="02020603050405020304" pitchFamily="2" charset="0"/>
                          <a:sym typeface="Times New Roman" panose="02020603050405020304" pitchFamily="2" charset="0"/>
                        </a:rPr>
                        <a:t>FreeLibrary</a:t>
                      </a:r>
                      <a:r>
                        <a:rPr lang="zh-CN" altLang="en-US" sz="1200" dirty="0">
                          <a:effectLst/>
                          <a:latin typeface="Times New Roman" panose="02020603050405020304" pitchFamily="2" charset="0"/>
                          <a:ea typeface="Times New Roman" panose="02020603050405020304" pitchFamily="2" charset="0"/>
                          <a:sym typeface="Times New Roman" panose="02020603050405020304" pitchFamily="2" charset="0"/>
                        </a:rPr>
                        <a:t>函数卸载</a:t>
                      </a:r>
                      <a:r>
                        <a:rPr lang="en-US" altLang="x-none" sz="1200" dirty="0">
                          <a:effectLst/>
                          <a:latin typeface="Times New Roman" panose="02020603050405020304" pitchFamily="2" charset="0"/>
                          <a:ea typeface="Times New Roman" panose="02020603050405020304" pitchFamily="2" charset="0"/>
                          <a:sym typeface="Times New Roman" panose="02020603050405020304" pitchFamily="2" charset="0"/>
                        </a:rPr>
                        <a:t>DLL</a:t>
                      </a:r>
                      <a:r>
                        <a:rPr lang="zh-CN" altLang="en-US" sz="1200" dirty="0">
                          <a:effectLst/>
                          <a:latin typeface="Times New Roman" panose="02020603050405020304" pitchFamily="2" charset="0"/>
                          <a:ea typeface="Times New Roman" panose="02020603050405020304" pitchFamily="2" charset="0"/>
                          <a:sym typeface="Times New Roman" panose="02020603050405020304" pitchFamily="2" charset="0"/>
                        </a:rPr>
                        <a:t>文件时，就会生成该调试事件。仅当最后一次从过程的地址空间卸载</a:t>
                      </a:r>
                      <a:r>
                        <a:rPr lang="en-US" altLang="x-none" sz="1200" dirty="0">
                          <a:effectLst/>
                          <a:latin typeface="Times New Roman" panose="02020603050405020304" pitchFamily="2" charset="0"/>
                          <a:ea typeface="Times New Roman" panose="02020603050405020304" pitchFamily="2" charset="0"/>
                          <a:sym typeface="Times New Roman" panose="02020603050405020304" pitchFamily="2" charset="0"/>
                        </a:rPr>
                        <a:t>DLL</a:t>
                      </a:r>
                      <a:r>
                        <a:rPr lang="zh-CN" altLang="en-US" sz="1200" dirty="0">
                          <a:effectLst/>
                          <a:latin typeface="Times New Roman" panose="02020603050405020304" pitchFamily="2" charset="0"/>
                          <a:ea typeface="Times New Roman" panose="02020603050405020304" pitchFamily="2" charset="0"/>
                          <a:sym typeface="Times New Roman" panose="02020603050405020304" pitchFamily="2" charset="0"/>
                        </a:rPr>
                        <a:t>文件时，才出现该调试事件（也就是说</a:t>
                      </a:r>
                      <a:r>
                        <a:rPr lang="en-US" altLang="x-none" sz="1200" dirty="0">
                          <a:effectLst/>
                          <a:latin typeface="Times New Roman" panose="02020603050405020304" pitchFamily="2" charset="0"/>
                          <a:ea typeface="Times New Roman" panose="02020603050405020304" pitchFamily="2" charset="0"/>
                          <a:sym typeface="Times New Roman" panose="02020603050405020304" pitchFamily="2" charset="0"/>
                        </a:rPr>
                        <a:t>DLL</a:t>
                      </a:r>
                      <a:r>
                        <a:rPr lang="zh-CN" altLang="en-US" sz="1200" dirty="0">
                          <a:effectLst/>
                          <a:latin typeface="Times New Roman" panose="02020603050405020304" pitchFamily="2" charset="0"/>
                          <a:ea typeface="Times New Roman" panose="02020603050405020304" pitchFamily="2" charset="0"/>
                          <a:sym typeface="Times New Roman" panose="02020603050405020304" pitchFamily="2" charset="0"/>
                        </a:rPr>
                        <a:t>文件的使用次数为</a:t>
                      </a:r>
                      <a:r>
                        <a:rPr lang="en-US" altLang="x-none" sz="1200" dirty="0">
                          <a:effectLst/>
                          <a:latin typeface="Times New Roman" panose="02020603050405020304" pitchFamily="2" charset="0"/>
                          <a:ea typeface="Times New Roman" panose="02020603050405020304" pitchFamily="2" charset="0"/>
                          <a:sym typeface="Times New Roman" panose="02020603050405020304" pitchFamily="2" charset="0"/>
                        </a:rPr>
                        <a:t>0</a:t>
                      </a:r>
                      <a:r>
                        <a:rPr lang="zh-CN" altLang="en-US" sz="1200" dirty="0">
                          <a:effectLst/>
                          <a:latin typeface="Times New Roman" panose="02020603050405020304" pitchFamily="2" charset="0"/>
                          <a:ea typeface="Times New Roman" panose="02020603050405020304" pitchFamily="2" charset="0"/>
                          <a:sym typeface="Times New Roman" panose="02020603050405020304" pitchFamily="2" charset="0"/>
                        </a:rPr>
                        <a:t>时）</a:t>
                      </a:r>
                      <a:endParaRPr lang="zh-CN" altLang="en-US" sz="12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8006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200" dirty="0">
                          <a:effectLst/>
                          <a:latin typeface="Times New Roman" panose="02020603050405020304" pitchFamily="2" charset="0"/>
                          <a:ea typeface="Times New Roman" panose="02020603050405020304" pitchFamily="2" charset="0"/>
                          <a:sym typeface="Times New Roman" panose="02020603050405020304" pitchFamily="2" charset="0"/>
                        </a:rPr>
                        <a:t>RIP_EVENT</a:t>
                      </a:r>
                      <a:endParaRPr lang="en-US" altLang="x-none" sz="12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200" dirty="0">
                          <a:effectLst/>
                          <a:latin typeface="Times New Roman" panose="02020603050405020304" pitchFamily="2" charset="0"/>
                          <a:ea typeface="Times New Roman" panose="02020603050405020304" pitchFamily="2" charset="0"/>
                          <a:sym typeface="Times New Roman" panose="02020603050405020304" pitchFamily="2" charset="0"/>
                        </a:rPr>
                        <a:t>只有</a:t>
                      </a:r>
                      <a:r>
                        <a:rPr lang="en-US" altLang="x-none" sz="1200" dirty="0">
                          <a:effectLst/>
                          <a:latin typeface="Times New Roman" panose="02020603050405020304" pitchFamily="2" charset="0"/>
                          <a:ea typeface="Times New Roman" panose="02020603050405020304" pitchFamily="2" charset="0"/>
                          <a:sym typeface="Times New Roman" panose="02020603050405020304" pitchFamily="2" charset="0"/>
                        </a:rPr>
                        <a:t>Windows 98</a:t>
                      </a:r>
                      <a:r>
                        <a:rPr lang="zh-CN" altLang="en-US" sz="1200" dirty="0">
                          <a:effectLst/>
                          <a:latin typeface="Times New Roman" panose="02020603050405020304" pitchFamily="2" charset="0"/>
                          <a:ea typeface="Times New Roman" panose="02020603050405020304" pitchFamily="2" charset="0"/>
                          <a:sym typeface="Times New Roman" panose="02020603050405020304" pitchFamily="2" charset="0"/>
                        </a:rPr>
                        <a:t>检查过的构件才会生成该调试事件。该调试事件是报告错误信息</a:t>
                      </a:r>
                      <a:endParaRPr lang="zh-CN" altLang="en-US" sz="12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67639" marR="67639" marT="35248" marB="35248"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59393" name="标题 40961"/>
          <p:cNvSpPr>
            <a:spLocks noGrp="1"/>
          </p:cNvSpPr>
          <p:nvPr>
            <p:ph type="title"/>
          </p:nvPr>
        </p:nvSpPr>
        <p:spPr>
          <a:xfrm>
            <a:off x="-1270" y="1429"/>
            <a:ext cx="9133205" cy="912655"/>
          </a:xfrm>
        </p:spPr>
        <p:txBody>
          <a:bodyPr anchor="ctr"/>
          <a:p>
            <a:pPr fontAlgn="base"/>
            <a:r>
              <a:rPr lang="en-US" altLang="zh-CN" strike="noStrike" noProof="1"/>
              <a:t>16.3.2 </a:t>
            </a:r>
            <a:r>
              <a:rPr lang="zh-CN" altLang="en-US" strike="noStrike" noProof="1">
                <a:ea typeface="宋体" panose="02010600030101010101" pitchFamily="2" charset="-122"/>
              </a:rPr>
              <a:t>调试事件</a:t>
            </a:r>
            <a:endParaRPr lang="zh-CN" altLang="en-US" strike="noStrike" noProof="1">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43009"/>
          <p:cNvSpPr>
            <a:spLocks noGrp="1"/>
          </p:cNvSpPr>
          <p:nvPr>
            <p:ph type="title"/>
          </p:nvPr>
        </p:nvSpPr>
        <p:spPr>
          <a:xfrm>
            <a:off x="-1270" y="1429"/>
            <a:ext cx="9133205" cy="912655"/>
          </a:xfrm>
        </p:spPr>
        <p:txBody>
          <a:bodyPr anchor="ctr"/>
          <a:p>
            <a:pPr fontAlgn="base"/>
            <a:r>
              <a:rPr lang="en-US" altLang="zh-CN" strike="noStrike" noProof="1"/>
              <a:t>16.3.2 </a:t>
            </a:r>
            <a:r>
              <a:rPr lang="zh-CN" altLang="en-US" strike="noStrike" noProof="1">
                <a:ea typeface="宋体" panose="02010600030101010101" pitchFamily="2" charset="-122"/>
              </a:rPr>
              <a:t>调试事件</a:t>
            </a:r>
            <a:endParaRPr lang="zh-CN" altLang="en-US" strike="noStrike" noProof="1">
              <a:ea typeface="宋体" panose="02010600030101010101" pitchFamily="2" charset="-122"/>
            </a:endParaRPr>
          </a:p>
        </p:txBody>
      </p:sp>
      <p:sp>
        <p:nvSpPr>
          <p:cNvPr id="68610" name="文本占位符 43010"/>
          <p:cNvSpPr>
            <a:spLocks noGrp="1"/>
          </p:cNvSpPr>
          <p:nvPr>
            <p:ph idx="1"/>
          </p:nvPr>
        </p:nvSpPr>
        <p:spPr/>
        <p:txBody>
          <a:bodyPr anchor="t"/>
          <a:p>
            <a:pPr defTabSz="914400">
              <a:lnSpc>
                <a:spcPct val="150000"/>
              </a:lnSpc>
              <a:spcBef>
                <a:spcPts val="600"/>
              </a:spcBef>
              <a:buFont typeface="Wingdings" panose="05000000000000000000" charset="0"/>
            </a:pPr>
            <a:r>
              <a:rPr lang="zh-CN" altLang="en-US" sz="1800" kern="1200" baseline="0">
                <a:latin typeface="+mn-lt"/>
                <a:ea typeface="+mn-ea"/>
                <a:cs typeface="+mn-cs"/>
              </a:rPr>
              <a:t>当</a:t>
            </a:r>
            <a:r>
              <a:rPr lang="en-US" altLang="zh-CN" sz="1800" kern="1200" baseline="0">
                <a:latin typeface="+mn-lt"/>
                <a:ea typeface="+mn-ea"/>
                <a:cs typeface="+mn-cs"/>
              </a:rPr>
              <a:t>WaitForDebugEvent</a:t>
            </a:r>
            <a:r>
              <a:rPr lang="zh-CN" altLang="en-US" sz="1800" kern="1200" baseline="0">
                <a:latin typeface="+mn-lt"/>
                <a:ea typeface="+mn-ea"/>
                <a:cs typeface="+mn-cs"/>
              </a:rPr>
              <a:t>接收到一个调试事件时，它将把调试事件的信息填写入</a:t>
            </a:r>
            <a:r>
              <a:rPr lang="en-US" altLang="zh-CN" sz="1800" kern="1200" baseline="0">
                <a:latin typeface="+mn-lt"/>
                <a:ea typeface="+mn-ea"/>
                <a:cs typeface="+mn-cs"/>
              </a:rPr>
              <a:t>DEBUG_EVENT</a:t>
            </a:r>
            <a:r>
              <a:rPr lang="zh-CN" altLang="en-US" sz="1800" kern="1200" baseline="0">
                <a:latin typeface="+mn-lt"/>
                <a:ea typeface="+mn-ea"/>
                <a:cs typeface="+mn-cs"/>
              </a:rPr>
              <a:t>结构中返回，然后检查</a:t>
            </a:r>
            <a:r>
              <a:rPr lang="en-US" altLang="zh-CN" sz="1800" kern="1200" baseline="0">
                <a:latin typeface="+mn-lt"/>
                <a:ea typeface="+mn-ea"/>
                <a:cs typeface="+mn-cs"/>
              </a:rPr>
              <a:t>dwDebugEventCode</a:t>
            </a:r>
            <a:r>
              <a:rPr lang="zh-CN" altLang="en-US" sz="1800" kern="1200" baseline="0">
                <a:latin typeface="+mn-lt"/>
                <a:ea typeface="+mn-ea"/>
                <a:cs typeface="+mn-cs"/>
              </a:rPr>
              <a:t>字段中的值，根据它来判断</a:t>
            </a:r>
            <a:r>
              <a:rPr lang="en-US" altLang="zh-CN" sz="1800" kern="1200" baseline="0">
                <a:latin typeface="+mn-lt"/>
                <a:ea typeface="+mn-ea"/>
                <a:cs typeface="+mn-cs"/>
              </a:rPr>
              <a:t>debugger</a:t>
            </a:r>
            <a:r>
              <a:rPr lang="zh-CN" altLang="en-US" sz="1800" kern="1200" baseline="0">
                <a:latin typeface="+mn-lt"/>
                <a:ea typeface="+mn-ea"/>
                <a:cs typeface="+mn-cs"/>
              </a:rPr>
              <a:t>进程中发生了哪种类型的调试事件。</a:t>
            </a:r>
            <a:endParaRPr lang="zh-CN" altLang="en-US" sz="1800" kern="1200" baseline="0">
              <a:latin typeface="+mn-lt"/>
              <a:ea typeface="+mn-ea"/>
              <a:cs typeface="+mn-cs"/>
            </a:endParaRPr>
          </a:p>
          <a:p>
            <a:pPr defTabSz="914400">
              <a:lnSpc>
                <a:spcPct val="150000"/>
              </a:lnSpc>
              <a:spcBef>
                <a:spcPts val="600"/>
              </a:spcBef>
              <a:buFont typeface="Wingdings" panose="05000000000000000000" charset="0"/>
            </a:pPr>
            <a:r>
              <a:rPr lang="zh-CN" altLang="en-US" sz="1800" kern="1200" baseline="0">
                <a:latin typeface="+mn-lt"/>
                <a:ea typeface="+mn-ea"/>
                <a:cs typeface="+mn-cs"/>
              </a:rPr>
              <a:t>在</a:t>
            </a:r>
            <a:r>
              <a:rPr lang="en-US" altLang="zh-CN" sz="1800" kern="1200" baseline="0">
                <a:latin typeface="+mn-lt"/>
                <a:ea typeface="+mn-ea"/>
                <a:cs typeface="+mn-cs"/>
              </a:rPr>
              <a:t>dwDebugEventCode</a:t>
            </a:r>
            <a:r>
              <a:rPr lang="zh-CN" altLang="en-US" sz="1800" kern="1200" baseline="0">
                <a:latin typeface="+mn-lt"/>
                <a:ea typeface="+mn-ea"/>
                <a:cs typeface="+mn-cs"/>
              </a:rPr>
              <a:t>中的值标记了所发生的调试事件的类型。</a:t>
            </a:r>
            <a:r>
              <a:rPr lang="en-US" altLang="zh-CN" sz="1800" kern="1200" baseline="0">
                <a:latin typeface="+mn-lt"/>
                <a:ea typeface="+mn-ea"/>
                <a:cs typeface="+mn-cs"/>
              </a:rPr>
              <a:t>dwProcessId</a:t>
            </a:r>
            <a:r>
              <a:rPr lang="zh-CN" altLang="en-US" sz="1800" kern="1200" baseline="0">
                <a:latin typeface="+mn-lt"/>
                <a:ea typeface="+mn-ea"/>
                <a:cs typeface="+mn-cs"/>
              </a:rPr>
              <a:t>的值是调试事件所发生的进程的标识符。</a:t>
            </a:r>
            <a:r>
              <a:rPr lang="en-US" altLang="zh-CN" sz="1800" kern="1200" baseline="0">
                <a:latin typeface="+mn-lt"/>
                <a:ea typeface="+mn-ea"/>
                <a:cs typeface="+mn-cs"/>
              </a:rPr>
              <a:t>dwThreadId</a:t>
            </a:r>
            <a:r>
              <a:rPr lang="zh-CN" altLang="en-US" sz="1800" kern="1200" baseline="0">
                <a:latin typeface="+mn-lt"/>
                <a:ea typeface="+mn-ea"/>
                <a:cs typeface="+mn-cs"/>
              </a:rPr>
              <a:t>的值是调试事件所发生的线程的标识符。</a:t>
            </a:r>
            <a:endParaRPr lang="zh-CN" altLang="en-US" sz="1800" kern="1200" baseline="0">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44033"/>
          <p:cNvSpPr>
            <a:spLocks noGrp="1"/>
          </p:cNvSpPr>
          <p:nvPr>
            <p:ph type="title"/>
          </p:nvPr>
        </p:nvSpPr>
        <p:spPr>
          <a:xfrm>
            <a:off x="-1270" y="1429"/>
            <a:ext cx="9133205" cy="912655"/>
          </a:xfrm>
        </p:spPr>
        <p:txBody>
          <a:bodyPr anchor="ctr"/>
          <a:p>
            <a:pPr fontAlgn="base"/>
            <a:r>
              <a:rPr lang="en-US" altLang="zh-CN" strike="noStrike" noProof="1"/>
              <a:t>16.3.2 </a:t>
            </a:r>
            <a:r>
              <a:rPr lang="zh-CN" altLang="en-US" strike="noStrike" noProof="1">
                <a:ea typeface="宋体" panose="02010600030101010101" pitchFamily="2" charset="-122"/>
              </a:rPr>
              <a:t>调试事件</a:t>
            </a:r>
            <a:endParaRPr lang="zh-CN" altLang="en-US" strike="noStrike" noProof="1">
              <a:ea typeface="宋体" panose="02010600030101010101" pitchFamily="2" charset="-122"/>
            </a:endParaRPr>
          </a:p>
        </p:txBody>
      </p:sp>
      <p:sp>
        <p:nvSpPr>
          <p:cNvPr id="69634" name="文本占位符 44034"/>
          <p:cNvSpPr>
            <a:spLocks noGrp="1"/>
          </p:cNvSpPr>
          <p:nvPr>
            <p:ph idx="1"/>
          </p:nvPr>
        </p:nvSpPr>
        <p:spPr/>
        <p:txBody>
          <a:bodyPr anchor="t"/>
          <a:p>
            <a:pPr defTabSz="914400">
              <a:spcBef>
                <a:spcPct val="0"/>
              </a:spcBef>
              <a:buFont typeface="Wingdings" panose="05000000000000000000" charset="0"/>
              <a:buNone/>
            </a:pPr>
            <a:r>
              <a:rPr lang="en-US" altLang="zh-CN" sz="1200" kern="1200" baseline="0">
                <a:latin typeface="Consolas" panose="020B0609020204030204" charset="0"/>
                <a:ea typeface="+mn-ea"/>
                <a:cs typeface="Consolas" panose="020B0609020204030204" charset="0"/>
              </a:rPr>
              <a:t>typedef struct _DEBUG_EVENT {</a:t>
            </a:r>
            <a:endParaRPr lang="en-US" altLang="zh-CN" sz="1200" kern="1200" baseline="0">
              <a:latin typeface="Consolas" panose="020B0609020204030204" charset="0"/>
              <a:ea typeface="+mn-ea"/>
              <a:cs typeface="Consolas" panose="020B0609020204030204" charset="0"/>
            </a:endParaRPr>
          </a:p>
          <a:p>
            <a:pPr defTabSz="914400">
              <a:spcBef>
                <a:spcPct val="0"/>
              </a:spcBef>
              <a:buFont typeface="Wingdings" panose="05000000000000000000" charset="0"/>
              <a:buNone/>
            </a:pPr>
            <a:r>
              <a:rPr lang="en-US" altLang="zh-CN" sz="1200" kern="1200" baseline="0">
                <a:latin typeface="Consolas" panose="020B0609020204030204" charset="0"/>
                <a:ea typeface="+mn-ea"/>
                <a:cs typeface="Consolas" panose="020B0609020204030204" charset="0"/>
              </a:rPr>
              <a:t>    DWORD dwDebugEventCode;</a:t>
            </a:r>
            <a:endParaRPr lang="en-US" altLang="zh-CN" sz="1200" kern="1200" baseline="0">
              <a:latin typeface="Consolas" panose="020B0609020204030204" charset="0"/>
              <a:ea typeface="+mn-ea"/>
              <a:cs typeface="Consolas" panose="020B0609020204030204" charset="0"/>
            </a:endParaRPr>
          </a:p>
          <a:p>
            <a:pPr defTabSz="914400">
              <a:spcBef>
                <a:spcPct val="0"/>
              </a:spcBef>
              <a:buFont typeface="Wingdings" panose="05000000000000000000" charset="0"/>
              <a:buNone/>
            </a:pPr>
            <a:r>
              <a:rPr lang="en-US" altLang="zh-CN" sz="1200" kern="1200" baseline="0">
                <a:latin typeface="Consolas" panose="020B0609020204030204" charset="0"/>
                <a:ea typeface="+mn-ea"/>
                <a:cs typeface="Consolas" panose="020B0609020204030204" charset="0"/>
              </a:rPr>
              <a:t>    DWORD dwProcessId;</a:t>
            </a:r>
            <a:endParaRPr lang="en-US" altLang="zh-CN" sz="1200" kern="1200" baseline="0">
              <a:latin typeface="Consolas" panose="020B0609020204030204" charset="0"/>
              <a:ea typeface="+mn-ea"/>
              <a:cs typeface="Consolas" panose="020B0609020204030204" charset="0"/>
            </a:endParaRPr>
          </a:p>
          <a:p>
            <a:pPr defTabSz="914400">
              <a:spcBef>
                <a:spcPct val="0"/>
              </a:spcBef>
              <a:buFont typeface="Wingdings" panose="05000000000000000000" charset="0"/>
              <a:buNone/>
            </a:pPr>
            <a:r>
              <a:rPr lang="en-US" altLang="zh-CN" sz="1200" kern="1200" baseline="0">
                <a:latin typeface="Consolas" panose="020B0609020204030204" charset="0"/>
                <a:ea typeface="+mn-ea"/>
                <a:cs typeface="Consolas" panose="020B0609020204030204" charset="0"/>
              </a:rPr>
              <a:t>    DWORD dwThreadId;</a:t>
            </a:r>
            <a:endParaRPr lang="en-US" altLang="zh-CN" sz="1200" kern="1200" baseline="0">
              <a:latin typeface="Consolas" panose="020B0609020204030204" charset="0"/>
              <a:ea typeface="+mn-ea"/>
              <a:cs typeface="Consolas" panose="020B0609020204030204" charset="0"/>
            </a:endParaRPr>
          </a:p>
          <a:p>
            <a:pPr defTabSz="914400">
              <a:spcBef>
                <a:spcPct val="0"/>
              </a:spcBef>
              <a:buFont typeface="Wingdings" panose="05000000000000000000" charset="0"/>
              <a:buNone/>
            </a:pPr>
            <a:r>
              <a:rPr lang="en-US" altLang="zh-CN" sz="1200" kern="1200" baseline="0">
                <a:latin typeface="Consolas" panose="020B0609020204030204" charset="0"/>
                <a:ea typeface="+mn-ea"/>
                <a:cs typeface="Consolas" panose="020B0609020204030204" charset="0"/>
              </a:rPr>
              <a:t>    union {</a:t>
            </a:r>
            <a:endParaRPr lang="en-US" altLang="zh-CN" sz="1200" kern="1200" baseline="0">
              <a:latin typeface="Consolas" panose="020B0609020204030204" charset="0"/>
              <a:ea typeface="+mn-ea"/>
              <a:cs typeface="Consolas" panose="020B0609020204030204" charset="0"/>
            </a:endParaRPr>
          </a:p>
          <a:p>
            <a:pPr defTabSz="914400">
              <a:spcBef>
                <a:spcPct val="0"/>
              </a:spcBef>
              <a:buFont typeface="Wingdings" panose="05000000000000000000" charset="0"/>
              <a:buNone/>
            </a:pPr>
            <a:r>
              <a:rPr lang="en-US" altLang="zh-CN" sz="1200" kern="1200" baseline="0">
                <a:latin typeface="Consolas" panose="020B0609020204030204" charset="0"/>
                <a:ea typeface="+mn-ea"/>
                <a:cs typeface="Consolas" panose="020B0609020204030204" charset="0"/>
              </a:rPr>
              <a:t>        EXCEPTION_DEBUG_INFO Exception;</a:t>
            </a:r>
            <a:endParaRPr lang="en-US" altLang="zh-CN" sz="1200" kern="1200" baseline="0">
              <a:latin typeface="Consolas" panose="020B0609020204030204" charset="0"/>
              <a:ea typeface="+mn-ea"/>
              <a:cs typeface="Consolas" panose="020B0609020204030204" charset="0"/>
            </a:endParaRPr>
          </a:p>
          <a:p>
            <a:pPr defTabSz="914400">
              <a:spcBef>
                <a:spcPct val="0"/>
              </a:spcBef>
              <a:buFont typeface="Wingdings" panose="05000000000000000000" charset="0"/>
              <a:buNone/>
            </a:pPr>
            <a:r>
              <a:rPr lang="en-US" altLang="zh-CN" sz="1200" kern="1200" baseline="0">
                <a:latin typeface="Consolas" panose="020B0609020204030204" charset="0"/>
                <a:ea typeface="+mn-ea"/>
                <a:cs typeface="Consolas" panose="020B0609020204030204" charset="0"/>
              </a:rPr>
              <a:t>        CREATE_THREAD_DEBUG_INFO CreateThread;</a:t>
            </a:r>
            <a:endParaRPr lang="en-US" altLang="zh-CN" sz="1200" kern="1200" baseline="0">
              <a:latin typeface="Consolas" panose="020B0609020204030204" charset="0"/>
              <a:ea typeface="+mn-ea"/>
              <a:cs typeface="Consolas" panose="020B0609020204030204" charset="0"/>
            </a:endParaRPr>
          </a:p>
          <a:p>
            <a:pPr defTabSz="914400">
              <a:spcBef>
                <a:spcPct val="0"/>
              </a:spcBef>
              <a:buFont typeface="Wingdings" panose="05000000000000000000" charset="0"/>
              <a:buNone/>
            </a:pPr>
            <a:r>
              <a:rPr lang="en-US" altLang="zh-CN" sz="1200" kern="1200" baseline="0">
                <a:latin typeface="Consolas" panose="020B0609020204030204" charset="0"/>
                <a:ea typeface="+mn-ea"/>
                <a:cs typeface="Consolas" panose="020B0609020204030204" charset="0"/>
              </a:rPr>
              <a:t>        CREATE_PROCESS_DEBUG_INFO CreateProcessInfo;</a:t>
            </a:r>
            <a:endParaRPr lang="en-US" altLang="zh-CN" sz="1200" kern="1200" baseline="0">
              <a:latin typeface="Consolas" panose="020B0609020204030204" charset="0"/>
              <a:ea typeface="+mn-ea"/>
              <a:cs typeface="Consolas" panose="020B0609020204030204" charset="0"/>
            </a:endParaRPr>
          </a:p>
          <a:p>
            <a:pPr defTabSz="914400">
              <a:spcBef>
                <a:spcPct val="0"/>
              </a:spcBef>
              <a:buFont typeface="Wingdings" panose="05000000000000000000" charset="0"/>
              <a:buNone/>
            </a:pPr>
            <a:r>
              <a:rPr lang="en-US" altLang="zh-CN" sz="1200" kern="1200" baseline="0">
                <a:latin typeface="Consolas" panose="020B0609020204030204" charset="0"/>
                <a:ea typeface="+mn-ea"/>
                <a:cs typeface="Consolas" panose="020B0609020204030204" charset="0"/>
              </a:rPr>
              <a:t>        EXIT_THREAD_DEBUG_INFO ExitThread;</a:t>
            </a:r>
            <a:endParaRPr lang="en-US" altLang="zh-CN" sz="1200" kern="1200" baseline="0">
              <a:latin typeface="Consolas" panose="020B0609020204030204" charset="0"/>
              <a:ea typeface="+mn-ea"/>
              <a:cs typeface="Consolas" panose="020B0609020204030204" charset="0"/>
            </a:endParaRPr>
          </a:p>
          <a:p>
            <a:pPr defTabSz="914400">
              <a:spcBef>
                <a:spcPct val="0"/>
              </a:spcBef>
              <a:buFont typeface="Wingdings" panose="05000000000000000000" charset="0"/>
              <a:buNone/>
            </a:pPr>
            <a:r>
              <a:rPr lang="en-US" altLang="zh-CN" sz="1200" kern="1200" baseline="0">
                <a:latin typeface="Consolas" panose="020B0609020204030204" charset="0"/>
                <a:ea typeface="+mn-ea"/>
                <a:cs typeface="Consolas" panose="020B0609020204030204" charset="0"/>
              </a:rPr>
              <a:t>        EXIT_PROCESS_DEBUG_INFO ExitProcess;</a:t>
            </a:r>
            <a:endParaRPr lang="en-US" altLang="zh-CN" sz="1200" kern="1200" baseline="0">
              <a:latin typeface="Consolas" panose="020B0609020204030204" charset="0"/>
              <a:ea typeface="+mn-ea"/>
              <a:cs typeface="Consolas" panose="020B0609020204030204" charset="0"/>
            </a:endParaRPr>
          </a:p>
          <a:p>
            <a:pPr defTabSz="914400">
              <a:spcBef>
                <a:spcPct val="0"/>
              </a:spcBef>
              <a:buFont typeface="Wingdings" panose="05000000000000000000" charset="0"/>
              <a:buNone/>
            </a:pPr>
            <a:r>
              <a:rPr lang="en-US" altLang="zh-CN" sz="1200" kern="1200" baseline="0">
                <a:latin typeface="Consolas" panose="020B0609020204030204" charset="0"/>
                <a:ea typeface="+mn-ea"/>
                <a:cs typeface="Consolas" panose="020B0609020204030204" charset="0"/>
              </a:rPr>
              <a:t>        LOAD_DLL_DEBUG_INFO LoadDll;</a:t>
            </a:r>
            <a:endParaRPr lang="en-US" altLang="zh-CN" sz="1200" kern="1200" baseline="0">
              <a:latin typeface="Consolas" panose="020B0609020204030204" charset="0"/>
              <a:ea typeface="+mn-ea"/>
              <a:cs typeface="Consolas" panose="020B0609020204030204" charset="0"/>
            </a:endParaRPr>
          </a:p>
          <a:p>
            <a:pPr defTabSz="914400">
              <a:spcBef>
                <a:spcPct val="0"/>
              </a:spcBef>
              <a:buFont typeface="Wingdings" panose="05000000000000000000" charset="0"/>
              <a:buNone/>
            </a:pPr>
            <a:r>
              <a:rPr lang="en-US" altLang="zh-CN" sz="1200" kern="1200" baseline="0">
                <a:latin typeface="Consolas" panose="020B0609020204030204" charset="0"/>
                <a:ea typeface="+mn-ea"/>
                <a:cs typeface="Consolas" panose="020B0609020204030204" charset="0"/>
              </a:rPr>
              <a:t>        UNLOAD_DLL_DEBUG_INFO UnloadDll;</a:t>
            </a:r>
            <a:endParaRPr lang="en-US" altLang="zh-CN" sz="1200" kern="1200" baseline="0">
              <a:latin typeface="Consolas" panose="020B0609020204030204" charset="0"/>
              <a:ea typeface="+mn-ea"/>
              <a:cs typeface="Consolas" panose="020B0609020204030204" charset="0"/>
            </a:endParaRPr>
          </a:p>
          <a:p>
            <a:pPr defTabSz="914400">
              <a:spcBef>
                <a:spcPct val="0"/>
              </a:spcBef>
              <a:buFont typeface="Wingdings" panose="05000000000000000000" charset="0"/>
              <a:buNone/>
            </a:pPr>
            <a:r>
              <a:rPr lang="en-US" altLang="zh-CN" sz="1200" kern="1200" baseline="0">
                <a:latin typeface="Consolas" panose="020B0609020204030204" charset="0"/>
                <a:ea typeface="+mn-ea"/>
                <a:cs typeface="Consolas" panose="020B0609020204030204" charset="0"/>
              </a:rPr>
              <a:t>        OUTPUT_DEBUG_STRING_INFO DebugString;</a:t>
            </a:r>
            <a:endParaRPr lang="en-US" altLang="zh-CN" sz="1200" kern="1200" baseline="0">
              <a:latin typeface="Consolas" panose="020B0609020204030204" charset="0"/>
              <a:ea typeface="+mn-ea"/>
              <a:cs typeface="Consolas" panose="020B0609020204030204" charset="0"/>
            </a:endParaRPr>
          </a:p>
          <a:p>
            <a:pPr defTabSz="914400">
              <a:spcBef>
                <a:spcPct val="0"/>
              </a:spcBef>
              <a:buFont typeface="Wingdings" panose="05000000000000000000" charset="0"/>
              <a:buNone/>
            </a:pPr>
            <a:r>
              <a:rPr lang="en-US" altLang="zh-CN" sz="1200" kern="1200" baseline="0">
                <a:latin typeface="Consolas" panose="020B0609020204030204" charset="0"/>
                <a:ea typeface="+mn-ea"/>
                <a:cs typeface="Consolas" panose="020B0609020204030204" charset="0"/>
              </a:rPr>
              <a:t>        RIP_INFO RipInfo;</a:t>
            </a:r>
            <a:endParaRPr lang="en-US" altLang="zh-CN" sz="1200" kern="1200" baseline="0">
              <a:latin typeface="Consolas" panose="020B0609020204030204" charset="0"/>
              <a:ea typeface="+mn-ea"/>
              <a:cs typeface="Consolas" panose="020B0609020204030204" charset="0"/>
            </a:endParaRPr>
          </a:p>
          <a:p>
            <a:pPr defTabSz="914400">
              <a:spcBef>
                <a:spcPct val="0"/>
              </a:spcBef>
              <a:buFont typeface="Wingdings" panose="05000000000000000000" charset="0"/>
              <a:buNone/>
            </a:pPr>
            <a:r>
              <a:rPr lang="en-US" altLang="zh-CN" sz="1200" kern="1200" baseline="0">
                <a:latin typeface="Consolas" panose="020B0609020204030204" charset="0"/>
                <a:ea typeface="+mn-ea"/>
                <a:cs typeface="Consolas" panose="020B0609020204030204" charset="0"/>
              </a:rPr>
              <a:t>    } u;</a:t>
            </a:r>
            <a:endParaRPr lang="en-US" altLang="zh-CN" sz="1200" kern="1200" baseline="0">
              <a:latin typeface="Consolas" panose="020B0609020204030204" charset="0"/>
              <a:ea typeface="+mn-ea"/>
              <a:cs typeface="Consolas" panose="020B0609020204030204" charset="0"/>
            </a:endParaRPr>
          </a:p>
          <a:p>
            <a:pPr defTabSz="914400">
              <a:spcBef>
                <a:spcPct val="0"/>
              </a:spcBef>
              <a:buFont typeface="Wingdings" panose="05000000000000000000" charset="0"/>
              <a:buNone/>
            </a:pPr>
            <a:r>
              <a:rPr lang="en-US" altLang="zh-CN" sz="1200" kern="1200" baseline="0">
                <a:latin typeface="Consolas" panose="020B0609020204030204" charset="0"/>
                <a:ea typeface="+mn-ea"/>
                <a:cs typeface="Consolas" panose="020B0609020204030204" charset="0"/>
              </a:rPr>
              <a:t>} DEBUG_EVENT;</a:t>
            </a:r>
            <a:endParaRPr lang="en-US" altLang="zh-CN" sz="1200" kern="1200" baseline="0">
              <a:latin typeface="Consolas" panose="020B0609020204030204" charset="0"/>
              <a:ea typeface="+mn-ea"/>
              <a:cs typeface="Consolas" panose="020B060902020403020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45057"/>
          <p:cNvSpPr>
            <a:spLocks noGrp="1"/>
          </p:cNvSpPr>
          <p:nvPr>
            <p:ph type="title"/>
          </p:nvPr>
        </p:nvSpPr>
        <p:spPr>
          <a:xfrm>
            <a:off x="-1270" y="1429"/>
            <a:ext cx="9133205" cy="912655"/>
          </a:xfrm>
        </p:spPr>
        <p:txBody>
          <a:bodyPr anchor="ctr"/>
          <a:p>
            <a:pPr fontAlgn="base"/>
            <a:r>
              <a:rPr lang="en-US" altLang="zh-CN" strike="noStrike" noProof="1"/>
              <a:t>16.3.3 </a:t>
            </a:r>
            <a:r>
              <a:rPr lang="zh-CN" altLang="en-US" strike="noStrike" noProof="1">
                <a:ea typeface="宋体" panose="02010600030101010101" pitchFamily="2" charset="-122"/>
              </a:rPr>
              <a:t>进程调试</a:t>
            </a:r>
            <a:endParaRPr lang="zh-CN" altLang="en-US" strike="noStrike" noProof="1">
              <a:ea typeface="宋体" panose="02010600030101010101" pitchFamily="2" charset="-122"/>
            </a:endParaRPr>
          </a:p>
        </p:txBody>
      </p:sp>
      <p:sp>
        <p:nvSpPr>
          <p:cNvPr id="64514" name="文本占位符 45058"/>
          <p:cNvSpPr>
            <a:spLocks noGrp="1"/>
          </p:cNvSpPr>
          <p:nvPr>
            <p:ph idx="1"/>
          </p:nvPr>
        </p:nvSpPr>
        <p:spPr/>
        <p:txBody>
          <a:bodyPr anchor="t"/>
          <a:p>
            <a:pPr fontAlgn="base">
              <a:lnSpc>
                <a:spcPct val="120000"/>
              </a:lnSpc>
              <a:spcBef>
                <a:spcPts val="600"/>
              </a:spcBef>
              <a:spcAft>
                <a:spcPts val="600"/>
              </a:spcAft>
              <a:buFont typeface="Wingdings" panose="05000000000000000000" charset="0"/>
              <a:buChar char="§"/>
            </a:pPr>
            <a:r>
              <a:rPr lang="zh-CN" altLang="en-US" sz="1800" strike="noStrike" noProof="1">
                <a:ea typeface="宋体" panose="02010600030101010101" pitchFamily="2" charset="-122"/>
              </a:rPr>
              <a:t>创建一个新进程以供调试</a:t>
            </a:r>
            <a:endParaRPr lang="zh-CN" altLang="en-US" sz="1800" strike="noStrike" noProof="1">
              <a:ea typeface="宋体" panose="02010600030101010101" pitchFamily="2" charset="-122"/>
            </a:endParaRPr>
          </a:p>
          <a:p>
            <a:pPr marL="674370" indent="-342265" fontAlgn="base">
              <a:lnSpc>
                <a:spcPct val="120000"/>
              </a:lnSpc>
              <a:spcBef>
                <a:spcPts val="600"/>
              </a:spcBef>
              <a:spcAft>
                <a:spcPts val="600"/>
              </a:spcAft>
              <a:buFont typeface="Wingdings" panose="05000000000000000000" charset="0"/>
              <a:buChar char="ü"/>
            </a:pPr>
            <a:r>
              <a:rPr lang="zh-CN" altLang="en-US" sz="1350" strike="noStrike" noProof="1">
                <a:ea typeface="宋体" panose="02010600030101010101" pitchFamily="2" charset="-122"/>
              </a:rPr>
              <a:t>通过</a:t>
            </a:r>
            <a:r>
              <a:rPr lang="en-US" altLang="zh-CN" sz="1350" strike="noStrike" noProof="1"/>
              <a:t>CreateProcess</a:t>
            </a:r>
            <a:r>
              <a:rPr lang="zh-CN" altLang="en-US" sz="1350" strike="noStrike" noProof="1">
                <a:ea typeface="宋体" panose="02010600030101010101" pitchFamily="2" charset="-122"/>
              </a:rPr>
              <a:t>创建新进程时，如果在</a:t>
            </a:r>
            <a:r>
              <a:rPr lang="en-US" altLang="zh-CN" sz="1350" strike="noStrike" noProof="1"/>
              <a:t>dwCreationFlags</a:t>
            </a:r>
            <a:r>
              <a:rPr lang="zh-CN" altLang="en-US" sz="1350" strike="noStrike" noProof="1">
                <a:ea typeface="宋体" panose="02010600030101010101" pitchFamily="2" charset="-122"/>
              </a:rPr>
              <a:t>标志字段中设置了</a:t>
            </a:r>
            <a:r>
              <a:rPr lang="en-US" altLang="zh-CN" sz="1350" strike="noStrike" noProof="1"/>
              <a:t>DEBUG_PROCESS</a:t>
            </a:r>
            <a:r>
              <a:rPr lang="zh-CN" altLang="en-US" sz="1350" strike="noStrike" noProof="1">
                <a:ea typeface="宋体" panose="02010600030101010101" pitchFamily="2" charset="-122"/>
              </a:rPr>
              <a:t>或</a:t>
            </a:r>
            <a:r>
              <a:rPr lang="en-US" altLang="zh-CN" sz="1350" strike="noStrike" noProof="1"/>
              <a:t>DEBUG_ONLY_THIS_PROCESS</a:t>
            </a:r>
            <a:r>
              <a:rPr lang="zh-CN" altLang="en-US" sz="1350" strike="noStrike" noProof="1">
                <a:ea typeface="宋体" panose="02010600030101010101" pitchFamily="2" charset="-122"/>
              </a:rPr>
              <a:t>标志，将创建一个用以调试的新进程。</a:t>
            </a:r>
            <a:endParaRPr lang="zh-CN" altLang="en-US" sz="1350" strike="noStrike" noProof="1">
              <a:ea typeface="宋体" panose="02010600030101010101" pitchFamily="2" charset="-122"/>
            </a:endParaRPr>
          </a:p>
          <a:p>
            <a:pPr fontAlgn="base">
              <a:lnSpc>
                <a:spcPct val="120000"/>
              </a:lnSpc>
              <a:spcBef>
                <a:spcPts val="600"/>
              </a:spcBef>
              <a:spcAft>
                <a:spcPts val="600"/>
              </a:spcAft>
              <a:buFont typeface="Wingdings" panose="05000000000000000000" charset="0"/>
              <a:buChar char="§"/>
            </a:pPr>
            <a:r>
              <a:rPr lang="zh-CN" altLang="en-US" sz="1800" strike="noStrike" noProof="1">
                <a:ea typeface="宋体" panose="02010600030101010101" pitchFamily="2" charset="-122"/>
              </a:rPr>
              <a:t>调试一个已有进程</a:t>
            </a:r>
            <a:endParaRPr lang="zh-CN" altLang="en-US" sz="1800" strike="noStrike" noProof="1">
              <a:ea typeface="宋体" panose="02010600030101010101" pitchFamily="2" charset="-122"/>
            </a:endParaRPr>
          </a:p>
          <a:p>
            <a:pPr marL="657225" indent="-342265" fontAlgn="base">
              <a:lnSpc>
                <a:spcPct val="120000"/>
              </a:lnSpc>
              <a:spcBef>
                <a:spcPts val="600"/>
              </a:spcBef>
              <a:spcAft>
                <a:spcPts val="600"/>
              </a:spcAft>
              <a:buFont typeface="Wingdings" panose="05000000000000000000" charset="0"/>
              <a:buChar char="ü"/>
            </a:pPr>
            <a:r>
              <a:rPr lang="zh-CN" altLang="en-US" sz="1350" strike="noStrike" noProof="1">
                <a:ea typeface="宋体" panose="02010600030101010101" pitchFamily="2" charset="-122"/>
              </a:rPr>
              <a:t>利用</a:t>
            </a:r>
            <a:r>
              <a:rPr lang="en-US" altLang="zh-CN" sz="1350" strike="noStrike" noProof="1"/>
              <a:t>DebugActiveProcess</a:t>
            </a:r>
            <a:r>
              <a:rPr lang="zh-CN" altLang="en-US" sz="1350" strike="noStrike" noProof="1">
                <a:ea typeface="宋体" panose="02010600030101010101" pitchFamily="2" charset="-122"/>
              </a:rPr>
              <a:t>函数可以将调试器捆绑到一个正在运行的进程上，如果执行成功，则效果类似于利用</a:t>
            </a:r>
            <a:r>
              <a:rPr lang="en-US" altLang="zh-CN" sz="1350" strike="noStrike" noProof="1"/>
              <a:t>DEBUG_ONLY_THIS_PROCESS</a:t>
            </a:r>
            <a:r>
              <a:rPr lang="zh-CN" altLang="en-US" sz="1350" strike="noStrike" noProof="1">
                <a:ea typeface="宋体" panose="02010600030101010101" pitchFamily="2" charset="-122"/>
              </a:rPr>
              <a:t>标志创建的新进程。</a:t>
            </a:r>
            <a:endParaRPr lang="zh-CN" altLang="en-US" sz="1350" strike="noStrike" noProof="1">
              <a:ea typeface="宋体" panose="02010600030101010101" pitchFamily="2" charset="-122"/>
            </a:endParaRPr>
          </a:p>
          <a:p>
            <a:pPr marL="657225" indent="-342265" fontAlgn="base">
              <a:lnSpc>
                <a:spcPct val="120000"/>
              </a:lnSpc>
              <a:spcBef>
                <a:spcPts val="600"/>
              </a:spcBef>
              <a:spcAft>
                <a:spcPts val="600"/>
              </a:spcAft>
              <a:buFont typeface="Wingdings" panose="05000000000000000000" charset="0"/>
              <a:buChar char="ü"/>
            </a:pPr>
            <a:r>
              <a:rPr lang="zh-CN" altLang="en-US" sz="1350" strike="noStrike" noProof="1">
                <a:ea typeface="宋体" panose="02010600030101010101" pitchFamily="2" charset="-122"/>
              </a:rPr>
              <a:t>要注意的是，在</a:t>
            </a:r>
            <a:r>
              <a:rPr lang="en-US" altLang="zh-CN" sz="1350" strike="noStrike" noProof="1"/>
              <a:t>NT</a:t>
            </a:r>
            <a:r>
              <a:rPr lang="zh-CN" altLang="en-US" sz="1350" strike="noStrike" noProof="1">
                <a:ea typeface="宋体" panose="02010600030101010101" pitchFamily="2" charset="-122"/>
              </a:rPr>
              <a:t>内核下当试图通过</a:t>
            </a:r>
            <a:r>
              <a:rPr lang="en-US" altLang="zh-CN" sz="1350" strike="noStrike" noProof="1"/>
              <a:t>DebugActiveProcess</a:t>
            </a:r>
            <a:r>
              <a:rPr lang="zh-CN" altLang="en-US" sz="1350" strike="noStrike" noProof="1">
                <a:ea typeface="宋体" panose="02010600030101010101" pitchFamily="2" charset="-122"/>
              </a:rPr>
              <a:t>函数将调试器捆绑到一个创建时带有安全描述符的进程上时，将被拒绝。</a:t>
            </a:r>
            <a:endParaRPr lang="zh-CN" altLang="en-US" sz="1350" strike="noStrike" noProof="1">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46081"/>
          <p:cNvSpPr>
            <a:spLocks noGrp="1"/>
          </p:cNvSpPr>
          <p:nvPr>
            <p:ph type="title"/>
          </p:nvPr>
        </p:nvSpPr>
        <p:spPr>
          <a:xfrm>
            <a:off x="-1270" y="1429"/>
            <a:ext cx="9133205" cy="912655"/>
          </a:xfrm>
        </p:spPr>
        <p:txBody>
          <a:bodyPr anchor="ctr"/>
          <a:p>
            <a:pPr fontAlgn="base"/>
            <a:r>
              <a:rPr lang="en-US" altLang="zh-CN" strike="noStrike" noProof="1"/>
              <a:t>16.3.3 </a:t>
            </a:r>
            <a:r>
              <a:rPr lang="zh-CN" altLang="en-US" strike="noStrike" noProof="1">
                <a:ea typeface="宋体" panose="02010600030101010101" pitchFamily="2" charset="-122"/>
              </a:rPr>
              <a:t>进程调试</a:t>
            </a:r>
            <a:endParaRPr lang="zh-CN" altLang="en-US" strike="noStrike" noProof="1">
              <a:ea typeface="宋体" panose="02010600030101010101" pitchFamily="2" charset="-122"/>
            </a:endParaRPr>
          </a:p>
        </p:txBody>
      </p:sp>
      <p:sp>
        <p:nvSpPr>
          <p:cNvPr id="65538" name="文本占位符 46082"/>
          <p:cNvSpPr>
            <a:spLocks noGrp="1"/>
          </p:cNvSpPr>
          <p:nvPr>
            <p:ph idx="1"/>
          </p:nvPr>
        </p:nvSpPr>
        <p:spPr/>
        <p:txBody>
          <a:bodyPr anchor="t"/>
          <a:p>
            <a:pPr fontAlgn="base">
              <a:spcBef>
                <a:spcPts val="600"/>
              </a:spcBef>
              <a:spcAft>
                <a:spcPts val="600"/>
              </a:spcAft>
              <a:buFont typeface="Wingdings" panose="05000000000000000000" charset="0"/>
              <a:buChar char="§"/>
            </a:pPr>
            <a:r>
              <a:rPr lang="zh-CN" altLang="en-US" sz="1800" strike="noStrike" noProof="1">
                <a:ea typeface="宋体" panose="02010600030101010101" pitchFamily="2" charset="-122"/>
              </a:rPr>
              <a:t>使用</a:t>
            </a:r>
            <a:r>
              <a:rPr lang="en-US" altLang="zh-CN" sz="1800" strike="noStrike" noProof="1"/>
              <a:t>WaitForDebugEvent()</a:t>
            </a:r>
            <a:r>
              <a:rPr lang="zh-CN" altLang="en-US" sz="1800" strike="noStrike" noProof="1">
                <a:ea typeface="宋体" panose="02010600030101010101" pitchFamily="2" charset="-122"/>
              </a:rPr>
              <a:t>和</a:t>
            </a:r>
            <a:r>
              <a:rPr lang="en-US" altLang="zh-CN" sz="1800" strike="noStrike" noProof="1"/>
              <a:t>ContinueDebugEvent()</a:t>
            </a:r>
            <a:r>
              <a:rPr lang="zh-CN" altLang="en-US" sz="1800" strike="noStrike" noProof="1">
                <a:ea typeface="宋体" panose="02010600030101010101" pitchFamily="2" charset="-122"/>
              </a:rPr>
              <a:t>函数建立循环来监视调试事件</a:t>
            </a:r>
            <a:endParaRPr lang="zh-CN" altLang="en-US" sz="1800" strike="noStrike" noProof="1">
              <a:ea typeface="宋体" panose="02010600030101010101" pitchFamily="2" charset="-122"/>
            </a:endParaRPr>
          </a:p>
          <a:p>
            <a:pPr marL="648970" indent="-342265" fontAlgn="base">
              <a:lnSpc>
                <a:spcPct val="120000"/>
              </a:lnSpc>
              <a:spcBef>
                <a:spcPts val="600"/>
              </a:spcBef>
              <a:spcAft>
                <a:spcPts val="600"/>
              </a:spcAft>
              <a:buFont typeface="Wingdings" panose="05000000000000000000" charset="0"/>
              <a:buChar char="ü"/>
            </a:pPr>
            <a:r>
              <a:rPr lang="en-US" altLang="zh-CN" sz="1350" strike="noStrike" noProof="1"/>
              <a:t>WaitForDebugEvent()</a:t>
            </a:r>
            <a:r>
              <a:rPr lang="zh-CN" altLang="en-US" sz="1350" strike="noStrike" noProof="1">
                <a:ea typeface="宋体" panose="02010600030101010101" pitchFamily="2" charset="-122"/>
              </a:rPr>
              <a:t>在一段时间内等待目标进程中调试事件的发生，如果在这段时间没有调试事件发生，那么函数将返回</a:t>
            </a:r>
            <a:r>
              <a:rPr lang="en-US" altLang="zh-CN" sz="1350" strike="noStrike" noProof="1"/>
              <a:t>FALSE</a:t>
            </a:r>
            <a:r>
              <a:rPr lang="zh-CN" altLang="en-US" sz="1350" strike="noStrike" noProof="1">
                <a:ea typeface="宋体" panose="02010600030101010101" pitchFamily="2" charset="-122"/>
              </a:rPr>
              <a:t>。如果在指定时间内调试事件发生了，那么函数将返回</a:t>
            </a:r>
            <a:r>
              <a:rPr lang="en-US" altLang="zh-CN" sz="1350" strike="noStrike" noProof="1"/>
              <a:t>TRUE</a:t>
            </a:r>
            <a:r>
              <a:rPr lang="zh-CN" altLang="en-US" sz="1350" strike="noStrike" noProof="1">
                <a:ea typeface="宋体" panose="02010600030101010101" pitchFamily="2" charset="-122"/>
              </a:rPr>
              <a:t>，并且它会把所发生的调试事件及其相关信息填写入一个</a:t>
            </a:r>
            <a:r>
              <a:rPr lang="en-US" altLang="zh-CN" sz="1350" strike="noStrike" noProof="1"/>
              <a:t>DEBUG_EVENT</a:t>
            </a:r>
            <a:r>
              <a:rPr lang="zh-CN" altLang="en-US" sz="1350" strike="noStrike" noProof="1">
                <a:ea typeface="宋体" panose="02010600030101010101" pitchFamily="2" charset="-122"/>
              </a:rPr>
              <a:t>结构。然后调试器会检查这些信息，并据此做出相应的反应。在对这些事件做出相应的操作后，就可以使用</a:t>
            </a:r>
            <a:r>
              <a:rPr lang="en-US" altLang="zh-CN" sz="1350" strike="noStrike" noProof="1"/>
              <a:t>ContinueDebugEvent()</a:t>
            </a:r>
            <a:r>
              <a:rPr lang="zh-CN" altLang="en-US" sz="1350" strike="noStrike" noProof="1">
                <a:ea typeface="宋体" panose="02010600030101010101" pitchFamily="2" charset="-122"/>
              </a:rPr>
              <a:t>函数来恢复线程的执行，并等待下一个调试事件的发生。要注意的一点是</a:t>
            </a:r>
            <a:r>
              <a:rPr lang="en-US" altLang="zh-CN" sz="1350" strike="noStrike" noProof="1"/>
              <a:t>WaitForDebugEvent()</a:t>
            </a:r>
            <a:r>
              <a:rPr lang="zh-CN" altLang="en-US" sz="1350" strike="noStrike" noProof="1">
                <a:ea typeface="宋体" panose="02010600030101010101" pitchFamily="2" charset="-122"/>
              </a:rPr>
              <a:t>只能使用在创建的或是捆绑上的进程中的某个线程上。</a:t>
            </a:r>
            <a:endParaRPr lang="zh-CN" altLang="en-US" sz="1350" strike="noStrike" noProof="1">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标题 47105"/>
          <p:cNvSpPr>
            <a:spLocks noGrp="1"/>
          </p:cNvSpPr>
          <p:nvPr>
            <p:ph type="title"/>
          </p:nvPr>
        </p:nvSpPr>
        <p:spPr>
          <a:xfrm>
            <a:off x="-1270" y="1429"/>
            <a:ext cx="9133205" cy="912655"/>
          </a:xfrm>
        </p:spPr>
        <p:txBody>
          <a:bodyPr anchor="ctr"/>
          <a:p>
            <a:pPr fontAlgn="base"/>
            <a:r>
              <a:rPr lang="en-US" altLang="zh-CN" strike="noStrike" noProof="1"/>
              <a:t>16.3.3 </a:t>
            </a:r>
            <a:r>
              <a:rPr lang="zh-CN" altLang="en-US" strike="noStrike" noProof="1">
                <a:ea typeface="宋体" panose="02010600030101010101" pitchFamily="2" charset="-122"/>
              </a:rPr>
              <a:t>进程调试</a:t>
            </a:r>
            <a:endParaRPr lang="zh-CN" altLang="en-US" strike="noStrike" noProof="1">
              <a:ea typeface="宋体" panose="02010600030101010101" pitchFamily="2" charset="-122"/>
            </a:endParaRPr>
          </a:p>
        </p:txBody>
      </p:sp>
      <p:sp>
        <p:nvSpPr>
          <p:cNvPr id="72706" name="文本占位符 47106"/>
          <p:cNvSpPr>
            <a:spLocks noGrp="1"/>
          </p:cNvSpPr>
          <p:nvPr>
            <p:ph idx="1"/>
          </p:nvPr>
        </p:nvSpPr>
        <p:spPr>
          <a:xfrm>
            <a:off x="529590" y="1093470"/>
            <a:ext cx="7129145" cy="3398520"/>
          </a:xfrm>
        </p:spPr>
        <p:txBody>
          <a:bodyPr anchor="t"/>
          <a:p>
            <a:pPr defTabSz="914400">
              <a:lnSpc>
                <a:spcPct val="80000"/>
              </a:lnSpc>
              <a:buFont typeface="Wingdings" panose="05000000000000000000" charset="0"/>
              <a:buNone/>
            </a:pPr>
            <a:r>
              <a:rPr lang="en-US" altLang="x-none" sz="1050" kern="1200" baseline="0" dirty="0">
                <a:latin typeface="Consolas" panose="020B0609020204030204" charset="0"/>
                <a:ea typeface="+mn-ea"/>
                <a:cs typeface="Consolas" panose="020B0609020204030204" charset="0"/>
              </a:rPr>
              <a:t>PROCESS_INFORMATION pi;   </a:t>
            </a:r>
            <a:endParaRPr lang="en-US" altLang="x-none" sz="1050" kern="1200" baseline="0" dirty="0">
              <a:latin typeface="Consolas" panose="020B0609020204030204" charset="0"/>
              <a:ea typeface="+mn-ea"/>
              <a:cs typeface="Consolas" panose="020B0609020204030204" charset="0"/>
            </a:endParaRPr>
          </a:p>
          <a:p>
            <a:pPr defTabSz="914400">
              <a:lnSpc>
                <a:spcPct val="80000"/>
              </a:lnSpc>
              <a:buFont typeface="Wingdings" panose="05000000000000000000" charset="0"/>
              <a:buNone/>
            </a:pPr>
            <a:r>
              <a:rPr lang="en-US" altLang="x-none" sz="1050" kern="1200" baseline="0" dirty="0">
                <a:latin typeface="Consolas" panose="020B0609020204030204" charset="0"/>
                <a:ea typeface="+mn-ea"/>
                <a:cs typeface="Consolas" panose="020B0609020204030204" charset="0"/>
              </a:rPr>
              <a:t>STARTUP_INFO si;   </a:t>
            </a:r>
            <a:endParaRPr lang="en-US" altLang="x-none" sz="1050" kern="1200" baseline="0" dirty="0">
              <a:latin typeface="Consolas" panose="020B0609020204030204" charset="0"/>
              <a:ea typeface="+mn-ea"/>
              <a:cs typeface="Consolas" panose="020B0609020204030204" charset="0"/>
            </a:endParaRPr>
          </a:p>
          <a:p>
            <a:pPr defTabSz="914400">
              <a:lnSpc>
                <a:spcPct val="80000"/>
              </a:lnSpc>
              <a:buFont typeface="Wingdings" panose="05000000000000000000" charset="0"/>
              <a:buNone/>
            </a:pPr>
            <a:r>
              <a:rPr lang="en-US" altLang="x-none" sz="1050" kern="1200" baseline="0" dirty="0">
                <a:latin typeface="Consolas" panose="020B0609020204030204" charset="0"/>
                <a:ea typeface="+mn-ea"/>
                <a:cs typeface="Consolas" panose="020B0609020204030204" charset="0"/>
              </a:rPr>
              <a:t>DEBUG_EVENT devent;   </a:t>
            </a:r>
            <a:endParaRPr lang="en-US" altLang="x-none" sz="1050" kern="1200" baseline="0" dirty="0">
              <a:latin typeface="Consolas" panose="020B0609020204030204" charset="0"/>
              <a:ea typeface="+mn-ea"/>
              <a:cs typeface="Consolas" panose="020B0609020204030204" charset="0"/>
            </a:endParaRPr>
          </a:p>
          <a:p>
            <a:pPr defTabSz="914400">
              <a:lnSpc>
                <a:spcPct val="80000"/>
              </a:lnSpc>
              <a:buFont typeface="Wingdings" panose="05000000000000000000" charset="0"/>
              <a:buNone/>
            </a:pPr>
            <a:r>
              <a:rPr lang="en-US" altLang="x-none" sz="1050" kern="1200" baseline="0" dirty="0">
                <a:latin typeface="Consolas" panose="020B0609020204030204" charset="0"/>
                <a:ea typeface="+mn-ea"/>
                <a:cs typeface="Consolas" panose="020B0609020204030204" charset="0"/>
              </a:rPr>
              <a:t>if(CreateProcess(0,"target.exe",0,0,FALSE,DEBUG_ONLY_THIS_PROCESS,0,0,&amp;si,pi)) {</a:t>
            </a:r>
            <a:endParaRPr lang="en-US" altLang="x-none" sz="1050" kern="1200" baseline="0" dirty="0">
              <a:latin typeface="Consolas" panose="020B0609020204030204" charset="0"/>
              <a:ea typeface="+mn-ea"/>
              <a:cs typeface="Consolas" panose="020B0609020204030204" charset="0"/>
            </a:endParaRPr>
          </a:p>
          <a:p>
            <a:pPr defTabSz="914400">
              <a:lnSpc>
                <a:spcPct val="80000"/>
              </a:lnSpc>
              <a:buFont typeface="Wingdings" panose="05000000000000000000" charset="0"/>
              <a:buNone/>
            </a:pPr>
            <a:r>
              <a:rPr lang="en-US" altLang="x-none" sz="1050" kern="1200" baseline="0" dirty="0">
                <a:latin typeface="Consolas" panose="020B0609020204030204" charset="0"/>
                <a:ea typeface="+mn-ea"/>
                <a:cs typeface="Consolas" panose="020B0609020204030204" charset="0"/>
              </a:rPr>
              <a:t>  while(TRUE){</a:t>
            </a:r>
            <a:endParaRPr lang="en-US" altLang="x-none" sz="1050" kern="1200" baseline="0" dirty="0">
              <a:latin typeface="Consolas" panose="020B0609020204030204" charset="0"/>
              <a:ea typeface="+mn-ea"/>
              <a:cs typeface="Consolas" panose="020B0609020204030204" charset="0"/>
            </a:endParaRPr>
          </a:p>
          <a:p>
            <a:pPr defTabSz="914400">
              <a:lnSpc>
                <a:spcPct val="80000"/>
              </a:lnSpc>
              <a:buFont typeface="Wingdings" panose="05000000000000000000" charset="0"/>
              <a:buNone/>
            </a:pPr>
            <a:r>
              <a:rPr lang="en-US" altLang="x-none" sz="1050" kern="1200" baseline="0" dirty="0">
                <a:latin typeface="Consolas" panose="020B0609020204030204" charset="0"/>
                <a:ea typeface="+mn-ea"/>
                <a:cs typeface="Consolas" panose="020B0609020204030204" charset="0"/>
              </a:rPr>
              <a:t>       if(WaitForDebugEvent(&amp;devent,100)){//</a:t>
            </a:r>
            <a:r>
              <a:rPr lang="zh-CN" altLang="en-US" sz="1050" kern="1200" baseline="0" dirty="0">
                <a:latin typeface="Consolas" panose="020B0609020204030204" charset="0"/>
                <a:ea typeface="+mn-ea"/>
                <a:cs typeface="Consolas" panose="020B0609020204030204" charset="0"/>
              </a:rPr>
              <a:t>在</a:t>
            </a:r>
            <a:r>
              <a:rPr lang="en-US" altLang="x-none" sz="1050" kern="1200" baseline="0" dirty="0">
                <a:latin typeface="Consolas" panose="020B0609020204030204" charset="0"/>
                <a:ea typeface="+mn-ea"/>
                <a:cs typeface="Consolas" panose="020B0609020204030204" charset="0"/>
              </a:rPr>
              <a:t>100</a:t>
            </a:r>
            <a:r>
              <a:rPr lang="zh-CN" altLang="en-US" sz="1050" kern="1200" baseline="0" dirty="0">
                <a:latin typeface="Consolas" panose="020B0609020204030204" charset="0"/>
                <a:ea typeface="+mn-ea"/>
                <a:cs typeface="Consolas" panose="020B0609020204030204" charset="0"/>
              </a:rPr>
              <a:t>毫秒内等待调试事件 </a:t>
            </a:r>
            <a:endParaRPr lang="en-US" altLang="x-none" sz="1050" kern="1200" baseline="0" dirty="0">
              <a:latin typeface="Consolas" panose="020B0609020204030204" charset="0"/>
              <a:ea typeface="+mn-ea"/>
              <a:cs typeface="Consolas" panose="020B0609020204030204" charset="0"/>
            </a:endParaRPr>
          </a:p>
          <a:p>
            <a:pPr defTabSz="914400">
              <a:lnSpc>
                <a:spcPct val="80000"/>
              </a:lnSpc>
              <a:buFont typeface="Wingdings" panose="05000000000000000000" charset="0"/>
              <a:buNone/>
            </a:pPr>
            <a:r>
              <a:rPr lang="en-US" altLang="x-none" sz="1050" kern="1200" baseline="0" dirty="0">
                <a:latin typeface="Consolas" panose="020B0609020204030204" charset="0"/>
                <a:ea typeface="+mn-ea"/>
                <a:cs typeface="Consolas" panose="020B0609020204030204" charset="0"/>
              </a:rPr>
              <a:t>         switch (devent.dwDebugEventCode){</a:t>
            </a:r>
            <a:endParaRPr lang="en-US" altLang="x-none" sz="1050" kern="1200" baseline="0" dirty="0">
              <a:latin typeface="Consolas" panose="020B0609020204030204" charset="0"/>
              <a:ea typeface="+mn-ea"/>
              <a:cs typeface="Consolas" panose="020B0609020204030204" charset="0"/>
            </a:endParaRPr>
          </a:p>
          <a:p>
            <a:pPr defTabSz="914400">
              <a:lnSpc>
                <a:spcPct val="80000"/>
              </a:lnSpc>
              <a:buFont typeface="Wingdings" panose="05000000000000000000" charset="0"/>
              <a:buNone/>
            </a:pPr>
            <a:r>
              <a:rPr lang="en-US" altLang="x-none" sz="1050" kern="1200" baseline="0" dirty="0">
                <a:latin typeface="Consolas" panose="020B0609020204030204" charset="0"/>
                <a:ea typeface="+mn-ea"/>
                <a:cs typeface="Consolas" panose="020B0609020204030204" charset="0"/>
              </a:rPr>
              <a:t>               case CREATE_PROCESS_DEBUG_EVENT:</a:t>
            </a:r>
            <a:endParaRPr lang="en-US" altLang="x-none" sz="1050" kern="1200" baseline="0" dirty="0">
              <a:latin typeface="Consolas" panose="020B0609020204030204" charset="0"/>
              <a:ea typeface="+mn-ea"/>
              <a:cs typeface="Consolas" panose="020B0609020204030204" charset="0"/>
            </a:endParaRPr>
          </a:p>
          <a:p>
            <a:pPr defTabSz="914400">
              <a:lnSpc>
                <a:spcPct val="80000"/>
              </a:lnSpc>
              <a:buFont typeface="Wingdings" panose="05000000000000000000" charset="0"/>
              <a:buNone/>
            </a:pPr>
            <a:r>
              <a:rPr lang="en-US" altLang="x-none" sz="1050" kern="1200" baseline="0" dirty="0">
                <a:latin typeface="Consolas" panose="020B0609020204030204" charset="0"/>
                <a:ea typeface="+mn-ea"/>
                <a:cs typeface="Consolas" panose="020B0609020204030204" charset="0"/>
              </a:rPr>
              <a:t>                   //</a:t>
            </a:r>
            <a:r>
              <a:rPr lang="zh-CN" altLang="en-US" sz="1050" kern="1200" baseline="0" dirty="0">
                <a:latin typeface="Consolas" panose="020B0609020204030204" charset="0"/>
                <a:ea typeface="+mn-ea"/>
                <a:cs typeface="Consolas" panose="020B0609020204030204" charset="0"/>
              </a:rPr>
              <a:t>在此填入你的处理程序</a:t>
            </a:r>
            <a:endParaRPr lang="zh-CN" altLang="en-US" sz="1050" kern="1200" baseline="0" dirty="0">
              <a:latin typeface="Consolas" panose="020B0609020204030204" charset="0"/>
              <a:ea typeface="+mn-ea"/>
              <a:cs typeface="Consolas" panose="020B0609020204030204" charset="0"/>
            </a:endParaRPr>
          </a:p>
          <a:p>
            <a:pPr defTabSz="914400">
              <a:lnSpc>
                <a:spcPct val="80000"/>
              </a:lnSpc>
              <a:buFont typeface="Wingdings" panose="05000000000000000000" charset="0"/>
              <a:buNone/>
            </a:pPr>
            <a:r>
              <a:rPr lang="zh-CN" altLang="en-US" sz="1050" kern="1200" baseline="0" dirty="0">
                <a:latin typeface="Consolas" panose="020B0609020204030204" charset="0"/>
                <a:ea typeface="+mn-ea"/>
                <a:cs typeface="Consolas" panose="020B0609020204030204" charset="0"/>
              </a:rPr>
              <a:t>                   </a:t>
            </a:r>
            <a:r>
              <a:rPr lang="en-US" altLang="x-none" sz="1050" kern="1200" baseline="0" dirty="0">
                <a:latin typeface="Consolas" panose="020B0609020204030204" charset="0"/>
                <a:ea typeface="+mn-ea"/>
                <a:cs typeface="Consolas" panose="020B0609020204030204" charset="0"/>
              </a:rPr>
              <a:t>break;          </a:t>
            </a:r>
            <a:endParaRPr lang="en-US" altLang="x-none" sz="1050" kern="1200" baseline="0" dirty="0">
              <a:latin typeface="Consolas" panose="020B0609020204030204" charset="0"/>
              <a:ea typeface="+mn-ea"/>
              <a:cs typeface="Consolas" panose="020B0609020204030204" charset="0"/>
            </a:endParaRPr>
          </a:p>
          <a:p>
            <a:pPr defTabSz="914400">
              <a:lnSpc>
                <a:spcPct val="80000"/>
              </a:lnSpc>
              <a:buFont typeface="Wingdings" panose="05000000000000000000" charset="0"/>
              <a:buNone/>
            </a:pPr>
            <a:r>
              <a:rPr lang="en-US" altLang="x-none" sz="1050" kern="1200" baseline="0" dirty="0">
                <a:latin typeface="Consolas" panose="020B0609020204030204" charset="0"/>
                <a:ea typeface="+mn-ea"/>
                <a:cs typeface="Consolas" panose="020B0609020204030204" charset="0"/>
              </a:rPr>
              <a:t>               case EXIT_PROCESS_DEBUG_EVENT:</a:t>
            </a:r>
            <a:endParaRPr lang="en-US" altLang="x-none" sz="1050" kern="1200" baseline="0" dirty="0">
              <a:latin typeface="Consolas" panose="020B0609020204030204" charset="0"/>
              <a:ea typeface="+mn-ea"/>
              <a:cs typeface="Consolas" panose="020B0609020204030204" charset="0"/>
            </a:endParaRPr>
          </a:p>
          <a:p>
            <a:pPr defTabSz="914400">
              <a:lnSpc>
                <a:spcPct val="80000"/>
              </a:lnSpc>
              <a:buFont typeface="Wingdings" panose="05000000000000000000" charset="0"/>
              <a:buNone/>
            </a:pPr>
            <a:r>
              <a:rPr lang="en-US" altLang="x-none" sz="1050" kern="1200" baseline="0" dirty="0">
                <a:latin typeface="Consolas" panose="020B0609020204030204" charset="0"/>
                <a:ea typeface="+mn-ea"/>
                <a:cs typeface="Consolas" panose="020B0609020204030204" charset="0"/>
              </a:rPr>
              <a:t>                   //</a:t>
            </a:r>
            <a:r>
              <a:rPr lang="zh-CN" altLang="en-US" sz="1050" kern="1200" baseline="0" dirty="0">
                <a:latin typeface="Consolas" panose="020B0609020204030204" charset="0"/>
                <a:ea typeface="+mn-ea"/>
                <a:cs typeface="Consolas" panose="020B0609020204030204" charset="0"/>
              </a:rPr>
              <a:t>在此填入你的处理程序</a:t>
            </a:r>
            <a:endParaRPr lang="zh-CN" altLang="en-US" sz="1050" kern="1200" baseline="0" dirty="0">
              <a:latin typeface="Consolas" panose="020B0609020204030204" charset="0"/>
              <a:ea typeface="+mn-ea"/>
              <a:cs typeface="Consolas" panose="020B0609020204030204" charset="0"/>
            </a:endParaRPr>
          </a:p>
          <a:p>
            <a:pPr defTabSz="914400">
              <a:lnSpc>
                <a:spcPct val="80000"/>
              </a:lnSpc>
              <a:buFont typeface="Wingdings" panose="05000000000000000000" charset="0"/>
              <a:buNone/>
            </a:pPr>
            <a:r>
              <a:rPr lang="zh-CN" altLang="en-US" sz="1050" kern="1200" baseline="0" dirty="0">
                <a:latin typeface="Consolas" panose="020B0609020204030204" charset="0"/>
                <a:ea typeface="+mn-ea"/>
                <a:cs typeface="Consolas" panose="020B0609020204030204" charset="0"/>
              </a:rPr>
              <a:t>                   </a:t>
            </a:r>
            <a:r>
              <a:rPr lang="en-US" altLang="x-none" sz="1050" kern="1200" baseline="0" dirty="0">
                <a:latin typeface="Consolas" panose="020B0609020204030204" charset="0"/>
                <a:ea typeface="+mn-ea"/>
                <a:cs typeface="Consolas" panose="020B0609020204030204" charset="0"/>
              </a:rPr>
              <a:t>break;</a:t>
            </a:r>
            <a:endParaRPr lang="en-US" altLang="x-none" sz="1050" kern="1200" baseline="0" dirty="0">
              <a:latin typeface="Consolas" panose="020B0609020204030204" charset="0"/>
              <a:ea typeface="+mn-ea"/>
              <a:cs typeface="Consolas" panose="020B0609020204030204" charset="0"/>
            </a:endParaRPr>
          </a:p>
          <a:p>
            <a:pPr defTabSz="914400">
              <a:lnSpc>
                <a:spcPct val="80000"/>
              </a:lnSpc>
              <a:buFont typeface="Wingdings" panose="05000000000000000000" charset="0"/>
              <a:buNone/>
            </a:pPr>
            <a:r>
              <a:rPr lang="en-US" altLang="x-none" sz="1050" kern="1200" baseline="0" dirty="0">
                <a:latin typeface="Consolas" panose="020B0609020204030204" charset="0"/>
                <a:ea typeface="+mn-ea"/>
                <a:cs typeface="Consolas" panose="020B0609020204030204" charset="0"/>
              </a:rPr>
              <a:t>               case EXCEPTION_DEBUG_EVENT:                    </a:t>
            </a:r>
            <a:endParaRPr lang="en-US" altLang="x-none" sz="1050" kern="1200" baseline="0" dirty="0">
              <a:latin typeface="Consolas" panose="020B0609020204030204" charset="0"/>
              <a:ea typeface="+mn-ea"/>
              <a:cs typeface="Consolas" panose="020B0609020204030204" charset="0"/>
            </a:endParaRPr>
          </a:p>
          <a:p>
            <a:pPr defTabSz="914400">
              <a:lnSpc>
                <a:spcPct val="80000"/>
              </a:lnSpc>
              <a:buFont typeface="Wingdings" panose="05000000000000000000" charset="0"/>
              <a:buNone/>
            </a:pPr>
            <a:r>
              <a:rPr lang="en-US" altLang="x-none" sz="1050" kern="1200" baseline="0" dirty="0">
                <a:latin typeface="Consolas" panose="020B0609020204030204" charset="0"/>
                <a:ea typeface="+mn-ea"/>
                <a:cs typeface="Consolas" panose="020B0609020204030204" charset="0"/>
              </a:rPr>
              <a:t>                   //</a:t>
            </a:r>
            <a:r>
              <a:rPr lang="zh-CN" altLang="en-US" sz="1050" kern="1200" baseline="0" dirty="0">
                <a:latin typeface="Consolas" panose="020B0609020204030204" charset="0"/>
                <a:ea typeface="+mn-ea"/>
                <a:cs typeface="Consolas" panose="020B0609020204030204" charset="0"/>
              </a:rPr>
              <a:t>在此填入你的处理程序</a:t>
            </a:r>
            <a:endParaRPr lang="zh-CN" altLang="en-US" sz="1050" kern="1200" baseline="0" dirty="0">
              <a:latin typeface="Consolas" panose="020B0609020204030204" charset="0"/>
              <a:ea typeface="+mn-ea"/>
              <a:cs typeface="Consolas" panose="020B0609020204030204" charset="0"/>
            </a:endParaRPr>
          </a:p>
          <a:p>
            <a:pPr defTabSz="914400">
              <a:lnSpc>
                <a:spcPct val="80000"/>
              </a:lnSpc>
              <a:buFont typeface="Wingdings" panose="05000000000000000000" charset="0"/>
              <a:buNone/>
            </a:pPr>
            <a:r>
              <a:rPr lang="zh-CN" altLang="en-US" sz="1050" kern="1200" baseline="0" dirty="0">
                <a:latin typeface="Consolas" panose="020B0609020204030204" charset="0"/>
                <a:ea typeface="+mn-ea"/>
                <a:cs typeface="Consolas" panose="020B0609020204030204" charset="0"/>
              </a:rPr>
              <a:t>                   </a:t>
            </a:r>
            <a:r>
              <a:rPr lang="en-US" altLang="x-none" sz="1050" kern="1200" baseline="0" dirty="0">
                <a:latin typeface="Consolas" panose="020B0609020204030204" charset="0"/>
                <a:ea typeface="+mn-ea"/>
                <a:cs typeface="Consolas" panose="020B0609020204030204" charset="0"/>
              </a:rPr>
              <a:t>break;</a:t>
            </a:r>
            <a:endParaRPr lang="en-US" altLang="x-none" sz="1050" kern="1200" baseline="0" dirty="0">
              <a:latin typeface="Consolas" panose="020B0609020204030204" charset="0"/>
              <a:ea typeface="+mn-ea"/>
              <a:cs typeface="Consolas" panose="020B0609020204030204" charset="0"/>
            </a:endParaRPr>
          </a:p>
          <a:p>
            <a:pPr defTabSz="914400">
              <a:lnSpc>
                <a:spcPct val="80000"/>
              </a:lnSpc>
              <a:buFont typeface="Wingdings" panose="05000000000000000000" charset="0"/>
              <a:buNone/>
            </a:pPr>
            <a:r>
              <a:rPr lang="en-US" altLang="x-none" sz="1050" kern="1200" baseline="0" dirty="0">
                <a:latin typeface="Consolas" panose="020B0609020204030204" charset="0"/>
                <a:ea typeface="+mn-ea"/>
                <a:cs typeface="Consolas" panose="020B0609020204030204" charset="0"/>
              </a:rPr>
              <a:t>           }</a:t>
            </a:r>
            <a:endParaRPr lang="en-US" altLang="x-none" sz="1050" kern="1200" baseline="0" dirty="0">
              <a:latin typeface="Consolas" panose="020B0609020204030204" charset="0"/>
              <a:ea typeface="+mn-ea"/>
              <a:cs typeface="Consolas" panose="020B0609020204030204" charset="0"/>
            </a:endParaRPr>
          </a:p>
          <a:p>
            <a:pPr defTabSz="914400">
              <a:lnSpc>
                <a:spcPct val="80000"/>
              </a:lnSpc>
              <a:buFont typeface="Wingdings" panose="05000000000000000000" charset="0"/>
              <a:buNone/>
            </a:pPr>
            <a:r>
              <a:rPr lang="en-US" altLang="x-none" sz="1050" kern="1200" baseline="0" dirty="0">
                <a:latin typeface="Consolas" panose="020B0609020204030204" charset="0"/>
                <a:ea typeface="+mn-ea"/>
                <a:cs typeface="Consolas" panose="020B0609020204030204" charset="0"/>
              </a:rPr>
              <a:t>      ContinueDebugEvent(devent.dwProcessId,devent.dwThreadId,DBG_CONTINUE);</a:t>
            </a:r>
            <a:endParaRPr lang="en-US" altLang="x-none" sz="1050" kern="1200" baseline="0" dirty="0">
              <a:latin typeface="Consolas" panose="020B0609020204030204" charset="0"/>
              <a:ea typeface="+mn-ea"/>
              <a:cs typeface="Consolas" panose="020B0609020204030204" charset="0"/>
            </a:endParaRPr>
          </a:p>
          <a:p>
            <a:pPr defTabSz="914400">
              <a:lnSpc>
                <a:spcPct val="80000"/>
              </a:lnSpc>
              <a:buFont typeface="Wingdings" panose="05000000000000000000" charset="0"/>
              <a:buNone/>
            </a:pPr>
            <a:r>
              <a:rPr lang="en-US" altLang="x-none" sz="1050" kern="1200" baseline="0" dirty="0">
                <a:latin typeface="Consolas" panose="020B0609020204030204" charset="0"/>
                <a:ea typeface="+mn-ea"/>
                <a:cs typeface="Consolas" panose="020B0609020204030204" charset="0"/>
              </a:rPr>
              <a:t>    }</a:t>
            </a:r>
            <a:endParaRPr lang="en-US" altLang="x-none" sz="1050" kern="1200" baseline="0" dirty="0">
              <a:latin typeface="Consolas" panose="020B0609020204030204" charset="0"/>
              <a:ea typeface="+mn-ea"/>
              <a:cs typeface="Consolas" panose="020B0609020204030204" charset="0"/>
            </a:endParaRPr>
          </a:p>
          <a:p>
            <a:pPr defTabSz="914400">
              <a:lnSpc>
                <a:spcPct val="80000"/>
              </a:lnSpc>
              <a:buFont typeface="Wingdings" panose="05000000000000000000" charset="0"/>
              <a:buNone/>
            </a:pPr>
            <a:r>
              <a:rPr lang="en-US" altLang="x-none" sz="1050" kern="1200" baseline="0" dirty="0">
                <a:latin typeface="Consolas" panose="020B0609020204030204" charset="0"/>
                <a:ea typeface="+mn-ea"/>
                <a:cs typeface="Consolas" panose="020B0609020204030204" charset="0"/>
              </a:rPr>
              <a:t>    else{//</a:t>
            </a:r>
            <a:r>
              <a:rPr lang="zh-CN" altLang="en-US" sz="1050" kern="1200" baseline="0" dirty="0">
                <a:latin typeface="Consolas" panose="020B0609020204030204" charset="0"/>
                <a:ea typeface="+mn-ea"/>
                <a:cs typeface="Consolas" panose="020B0609020204030204" charset="0"/>
              </a:rPr>
              <a:t>其他一些操作 </a:t>
            </a:r>
            <a:r>
              <a:rPr lang="en-US" altLang="x-none" sz="1050" kern="1200" baseline="0" dirty="0">
                <a:latin typeface="Consolas" panose="020B0609020204030204" charset="0"/>
                <a:ea typeface="+mn-ea"/>
                <a:cs typeface="Consolas" panose="020B0609020204030204" charset="0"/>
              </a:rPr>
              <a:t>}   </a:t>
            </a:r>
            <a:endParaRPr lang="en-US" altLang="x-none" sz="1050" kern="1200" baseline="0" dirty="0">
              <a:latin typeface="Consolas" panose="020B0609020204030204" charset="0"/>
              <a:ea typeface="+mn-ea"/>
              <a:cs typeface="Consolas" panose="020B0609020204030204" charset="0"/>
            </a:endParaRPr>
          </a:p>
          <a:p>
            <a:pPr defTabSz="914400">
              <a:lnSpc>
                <a:spcPct val="80000"/>
              </a:lnSpc>
              <a:buFont typeface="Wingdings" panose="05000000000000000000" charset="0"/>
              <a:buNone/>
            </a:pPr>
            <a:r>
              <a:rPr lang="en-US" altLang="x-none" sz="1050" kern="1200" baseline="0" dirty="0">
                <a:latin typeface="Consolas" panose="020B0609020204030204" charset="0"/>
                <a:ea typeface="+mn-ea"/>
                <a:cs typeface="Consolas" panose="020B0609020204030204" charset="0"/>
              </a:rPr>
              <a:t>   }   </a:t>
            </a:r>
            <a:endParaRPr lang="en-US" altLang="x-none" sz="1050" kern="1200" baseline="0" dirty="0">
              <a:latin typeface="Consolas" panose="020B0609020204030204" charset="0"/>
              <a:ea typeface="+mn-ea"/>
              <a:cs typeface="Consolas" panose="020B0609020204030204" charset="0"/>
            </a:endParaRPr>
          </a:p>
          <a:p>
            <a:pPr defTabSz="914400">
              <a:lnSpc>
                <a:spcPct val="80000"/>
              </a:lnSpc>
              <a:buFont typeface="Wingdings" panose="05000000000000000000" charset="0"/>
              <a:buNone/>
            </a:pPr>
            <a:r>
              <a:rPr lang="en-US" altLang="x-none" sz="1050" kern="1200" baseline="0" dirty="0">
                <a:latin typeface="Consolas" panose="020B0609020204030204" charset="0"/>
                <a:ea typeface="+mn-ea"/>
                <a:cs typeface="Consolas" panose="020B0609020204030204" charset="0"/>
              </a:rPr>
              <a:t>}   </a:t>
            </a:r>
            <a:endParaRPr lang="en-US" altLang="x-none" sz="1050" kern="1200" baseline="0" dirty="0">
              <a:latin typeface="Consolas" panose="020B0609020204030204" charset="0"/>
              <a:ea typeface="+mn-ea"/>
              <a:cs typeface="Consolas" panose="020B0609020204030204" charset="0"/>
            </a:endParaRPr>
          </a:p>
          <a:p>
            <a:pPr defTabSz="914400">
              <a:lnSpc>
                <a:spcPct val="80000"/>
              </a:lnSpc>
              <a:buFont typeface="Wingdings" panose="05000000000000000000" charset="0"/>
              <a:buNone/>
            </a:pPr>
            <a:r>
              <a:rPr lang="en-US" altLang="x-none" sz="1050" kern="1200" baseline="0" dirty="0">
                <a:latin typeface="Consolas" panose="020B0609020204030204" charset="0"/>
                <a:ea typeface="+mn-ea"/>
                <a:cs typeface="Consolas" panose="020B0609020204030204" charset="0"/>
              </a:rPr>
              <a:t>else{</a:t>
            </a:r>
            <a:endParaRPr lang="en-US" altLang="x-none" sz="1050" kern="1200" baseline="0" dirty="0">
              <a:latin typeface="Consolas" panose="020B0609020204030204" charset="0"/>
              <a:ea typeface="+mn-ea"/>
              <a:cs typeface="Consolas" panose="020B0609020204030204" charset="0"/>
            </a:endParaRPr>
          </a:p>
          <a:p>
            <a:pPr defTabSz="914400">
              <a:lnSpc>
                <a:spcPct val="80000"/>
              </a:lnSpc>
              <a:buFont typeface="Wingdings" panose="05000000000000000000" charset="0"/>
              <a:buNone/>
            </a:pPr>
            <a:r>
              <a:rPr lang="en-US" altLang="x-none" sz="1050" kern="1200" baseline="0" dirty="0">
                <a:latin typeface="Consolas" panose="020B0609020204030204" charset="0"/>
                <a:ea typeface="+mn-ea"/>
                <a:cs typeface="Consolas" panose="020B0609020204030204" charset="0"/>
              </a:rPr>
              <a:t>   MessageBox(0,"Unexpected load error","Fatal Error" ,MB_OK);         </a:t>
            </a:r>
            <a:endParaRPr lang="en-US" altLang="x-none" sz="1050" kern="1200" baseline="0" dirty="0">
              <a:latin typeface="Consolas" panose="020B0609020204030204" charset="0"/>
              <a:ea typeface="+mn-ea"/>
              <a:cs typeface="Consolas" panose="020B0609020204030204" charset="0"/>
            </a:endParaRPr>
          </a:p>
          <a:p>
            <a:pPr defTabSz="914400">
              <a:lnSpc>
                <a:spcPct val="80000"/>
              </a:lnSpc>
              <a:buFont typeface="Wingdings" panose="05000000000000000000" charset="0"/>
              <a:buNone/>
            </a:pPr>
            <a:r>
              <a:rPr lang="en-US" altLang="x-none" sz="1050" kern="1200" baseline="0" dirty="0">
                <a:latin typeface="Consolas" panose="020B0609020204030204" charset="0"/>
                <a:ea typeface="+mn-ea"/>
                <a:cs typeface="Consolas" panose="020B0609020204030204" charset="0"/>
              </a:rPr>
              <a:t>}</a:t>
            </a:r>
            <a:endParaRPr lang="en-US" altLang="x-none" sz="1050" kern="1200" baseline="0" dirty="0">
              <a:latin typeface="Consolas" panose="020B0609020204030204" charset="0"/>
              <a:ea typeface="+mn-ea"/>
              <a:cs typeface="Consolas" panose="020B060902020403020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标题 48129"/>
          <p:cNvSpPr>
            <a:spLocks noGrp="1"/>
          </p:cNvSpPr>
          <p:nvPr>
            <p:ph type="title"/>
          </p:nvPr>
        </p:nvSpPr>
        <p:spPr>
          <a:xfrm>
            <a:off x="-1270" y="1429"/>
            <a:ext cx="9133205" cy="912655"/>
          </a:xfrm>
        </p:spPr>
        <p:txBody>
          <a:bodyPr anchor="ctr"/>
          <a:p>
            <a:pPr fontAlgn="base"/>
            <a:r>
              <a:rPr lang="en-US" altLang="zh-CN" strike="noStrike" noProof="1"/>
              <a:t>16.3.4 </a:t>
            </a:r>
            <a:r>
              <a:rPr lang="zh-CN" altLang="en-US" strike="noStrike" noProof="1">
                <a:ea typeface="宋体" panose="02010600030101010101" pitchFamily="2" charset="-122"/>
              </a:rPr>
              <a:t>线程环境</a:t>
            </a:r>
            <a:endParaRPr lang="zh-CN" altLang="en-US" strike="noStrike" noProof="1">
              <a:ea typeface="宋体" panose="02010600030101010101" pitchFamily="2" charset="-122"/>
            </a:endParaRPr>
          </a:p>
        </p:txBody>
      </p:sp>
      <p:sp>
        <p:nvSpPr>
          <p:cNvPr id="73730" name="文本占位符 48130"/>
          <p:cNvSpPr>
            <a:spLocks noGrp="1"/>
          </p:cNvSpPr>
          <p:nvPr>
            <p:ph idx="1"/>
          </p:nvPr>
        </p:nvSpPr>
        <p:spPr/>
        <p:txBody>
          <a:bodyPr anchor="t"/>
          <a:p>
            <a:pPr defTabSz="914400">
              <a:lnSpc>
                <a:spcPct val="150000"/>
              </a:lnSpc>
              <a:spcBef>
                <a:spcPct val="0"/>
              </a:spcBef>
              <a:buFont typeface="Wingdings" panose="05000000000000000000" charset="0"/>
            </a:pPr>
            <a:r>
              <a:rPr lang="zh-CN" altLang="en-US" sz="1800" kern="1200" baseline="0">
                <a:latin typeface="+mn-lt"/>
                <a:ea typeface="+mn-ea"/>
                <a:cs typeface="+mn-cs"/>
              </a:rPr>
              <a:t>每个进程都有一个最初的主线程，通过主线程可以创建在同一地址空间中运行的其他线程。</a:t>
            </a:r>
            <a:endParaRPr lang="zh-CN" altLang="en-US" sz="1800" kern="1200" baseline="0">
              <a:latin typeface="+mn-lt"/>
              <a:ea typeface="+mn-ea"/>
              <a:cs typeface="+mn-cs"/>
            </a:endParaRPr>
          </a:p>
          <a:p>
            <a:pPr defTabSz="914400">
              <a:lnSpc>
                <a:spcPct val="150000"/>
              </a:lnSpc>
              <a:spcBef>
                <a:spcPct val="0"/>
              </a:spcBef>
              <a:buFont typeface="Wingdings" panose="05000000000000000000" charset="0"/>
            </a:pPr>
            <a:r>
              <a:rPr lang="zh-CN" altLang="en-US" sz="1800" kern="1200" baseline="0">
                <a:latin typeface="+mn-lt"/>
                <a:ea typeface="+mn-ea"/>
                <a:cs typeface="+mn-cs"/>
              </a:rPr>
              <a:t>进程并不执行代码，真正执行代码的是线程。每个线程共享相同的地址空间和相同的系统资源，但是每个线程又有不同的执行环境。</a:t>
            </a:r>
            <a:endParaRPr lang="zh-CN" altLang="en-US" sz="1800" kern="1200" baseline="0">
              <a:latin typeface="+mn-lt"/>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1"/>
          <p:cNvSpPr>
            <a:spLocks noGrp="1"/>
          </p:cNvSpPr>
          <p:nvPr>
            <p:ph type="title"/>
          </p:nvPr>
        </p:nvSpPr>
        <p:spPr>
          <a:xfrm>
            <a:off x="-1270" y="1429"/>
            <a:ext cx="9133205" cy="912655"/>
          </a:xfrm>
        </p:spPr>
        <p:txBody>
          <a:bodyPr anchor="ctr"/>
          <a:p>
            <a:pPr fontAlgn="base"/>
            <a:r>
              <a:rPr lang="en-US" altLang="zh-CN" strike="noStrike" noProof="1"/>
              <a:t>16.3.4 </a:t>
            </a:r>
            <a:r>
              <a:rPr lang="zh-CN" altLang="en-US" strike="noStrike" noProof="1">
                <a:ea typeface="宋体" panose="02010600030101010101" pitchFamily="2" charset="-122"/>
              </a:rPr>
              <a:t>线程环境</a:t>
            </a:r>
            <a:endParaRPr lang="zh-CN" altLang="en-US" strike="noStrike" noProof="1">
              <a:ea typeface="宋体" panose="02010600030101010101" pitchFamily="2" charset="-122"/>
            </a:endParaRPr>
          </a:p>
        </p:txBody>
      </p:sp>
      <p:sp>
        <p:nvSpPr>
          <p:cNvPr id="74754" name="内容占位符 2"/>
          <p:cNvSpPr>
            <a:spLocks noGrp="1"/>
          </p:cNvSpPr>
          <p:nvPr>
            <p:ph idx="1"/>
          </p:nvPr>
        </p:nvSpPr>
        <p:spPr/>
        <p:txBody>
          <a:bodyPr anchor="t"/>
          <a:p>
            <a:pPr defTabSz="914400">
              <a:lnSpc>
                <a:spcPct val="150000"/>
              </a:lnSpc>
              <a:spcBef>
                <a:spcPct val="0"/>
              </a:spcBef>
              <a:buFont typeface="Wingdings" panose="05000000000000000000" charset="0"/>
            </a:pPr>
            <a:r>
              <a:rPr lang="en-US" altLang="zh-CN" sz="1800" kern="1200" baseline="0">
                <a:latin typeface="+mn-lt"/>
                <a:ea typeface="+mn-ea"/>
                <a:cs typeface="+mn-cs"/>
              </a:rPr>
              <a:t>Windows</a:t>
            </a:r>
            <a:r>
              <a:rPr lang="zh-CN" altLang="en-US" sz="1800" kern="1200" baseline="0">
                <a:latin typeface="+mn-lt"/>
                <a:ea typeface="+mn-ea"/>
                <a:cs typeface="+mn-cs"/>
              </a:rPr>
              <a:t>分配给每个线程一个时间片，时间片用完之后，</a:t>
            </a:r>
            <a:r>
              <a:rPr lang="en-US" altLang="zh-CN" sz="1800" kern="1200" baseline="0">
                <a:latin typeface="+mn-lt"/>
                <a:ea typeface="+mn-ea"/>
                <a:cs typeface="+mn-cs"/>
              </a:rPr>
              <a:t>Windows</a:t>
            </a:r>
            <a:r>
              <a:rPr lang="zh-CN" altLang="en-US" sz="1800" kern="1200" baseline="0">
                <a:latin typeface="+mn-lt"/>
                <a:ea typeface="+mn-ea"/>
                <a:cs typeface="+mn-cs"/>
              </a:rPr>
              <a:t>将冻结当前线程并切换到下一个具有最高优先级的线程。在切换之前，</a:t>
            </a:r>
            <a:r>
              <a:rPr lang="en-US" altLang="zh-CN" sz="1800" kern="1200" baseline="0">
                <a:latin typeface="+mn-lt"/>
                <a:ea typeface="+mn-ea"/>
                <a:cs typeface="+mn-cs"/>
              </a:rPr>
              <a:t>Windows</a:t>
            </a:r>
            <a:r>
              <a:rPr lang="zh-CN" altLang="en-US" sz="1800" kern="1200" baseline="0">
                <a:latin typeface="+mn-lt"/>
                <a:ea typeface="+mn-ea"/>
                <a:cs typeface="+mn-cs"/>
              </a:rPr>
              <a:t>将把当前线程执行状态保存到一个名为</a:t>
            </a:r>
            <a:r>
              <a:rPr lang="en-US" altLang="zh-CN" sz="1800" kern="1200" baseline="0">
                <a:latin typeface="+mn-lt"/>
                <a:ea typeface="+mn-ea"/>
                <a:cs typeface="+mn-cs"/>
              </a:rPr>
              <a:t>CONTEXT</a:t>
            </a:r>
            <a:r>
              <a:rPr lang="zh-CN" altLang="en-US" sz="1800" kern="1200" baseline="0">
                <a:latin typeface="+mn-lt"/>
                <a:ea typeface="+mn-ea"/>
                <a:cs typeface="+mn-cs"/>
              </a:rPr>
              <a:t>的结构中，包括线程执行所用寄存器、系统堆栈和用户堆栈、线程所用的描述符表等其他状态信息。</a:t>
            </a:r>
            <a:endParaRPr lang="zh-CN" altLang="en-US" sz="1800" kern="1200" baseline="0">
              <a:latin typeface="+mn-lt"/>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49153"/>
          <p:cNvSpPr>
            <a:spLocks noGrp="1"/>
          </p:cNvSpPr>
          <p:nvPr>
            <p:ph type="title"/>
          </p:nvPr>
        </p:nvSpPr>
        <p:spPr>
          <a:xfrm>
            <a:off x="-1270" y="1429"/>
            <a:ext cx="9133205" cy="912655"/>
          </a:xfrm>
        </p:spPr>
        <p:txBody>
          <a:bodyPr anchor="ctr"/>
          <a:p>
            <a:pPr fontAlgn="base"/>
            <a:r>
              <a:rPr lang="en-US" altLang="zh-CN" strike="noStrike" noProof="1"/>
              <a:t>16.3.4 </a:t>
            </a:r>
            <a:r>
              <a:rPr lang="zh-CN" altLang="en-US" strike="noStrike" noProof="1">
                <a:ea typeface="宋体" panose="02010600030101010101" pitchFamily="2" charset="-122"/>
              </a:rPr>
              <a:t>线程环境</a:t>
            </a:r>
            <a:endParaRPr lang="zh-CN" altLang="en-US" strike="noStrike" noProof="1">
              <a:ea typeface="宋体" panose="02010600030101010101" pitchFamily="2" charset="-122"/>
            </a:endParaRPr>
          </a:p>
        </p:txBody>
      </p:sp>
      <p:sp>
        <p:nvSpPr>
          <p:cNvPr id="69634" name="文本占位符 49154"/>
          <p:cNvSpPr>
            <a:spLocks noGrp="1"/>
          </p:cNvSpPr>
          <p:nvPr>
            <p:ph idx="1"/>
          </p:nvPr>
        </p:nvSpPr>
        <p:spPr/>
        <p:txBody>
          <a:bodyPr anchor="t"/>
          <a:p>
            <a:pPr fontAlgn="base">
              <a:lnSpc>
                <a:spcPct val="150000"/>
              </a:lnSpc>
              <a:spcBef>
                <a:spcPts val="1200"/>
              </a:spcBef>
            </a:pPr>
            <a:r>
              <a:rPr lang="zh-CN" altLang="en-US" sz="1800" strike="noStrike" noProof="1">
                <a:ea typeface="宋体" panose="02010600030101010101" pitchFamily="2" charset="-122"/>
              </a:rPr>
              <a:t>读取和修改线程环境的步骤：</a:t>
            </a:r>
            <a:endParaRPr lang="zh-CN" altLang="en-US" sz="1800" strike="noStrike" noProof="1">
              <a:ea typeface="宋体" panose="02010600030101010101" pitchFamily="2" charset="-122"/>
            </a:endParaRPr>
          </a:p>
          <a:p>
            <a:pPr marL="648970" indent="-342265" fontAlgn="base">
              <a:lnSpc>
                <a:spcPct val="150000"/>
              </a:lnSpc>
              <a:spcBef>
                <a:spcPts val="1200"/>
              </a:spcBef>
              <a:buFont typeface="Wingdings" panose="05000000000000000000" charset="0"/>
              <a:buChar char="ü"/>
            </a:pPr>
            <a:r>
              <a:rPr lang="zh-CN" altLang="en-US" sz="1350" strike="noStrike" noProof="1">
                <a:ea typeface="宋体" panose="02010600030101010101" pitchFamily="2" charset="-122"/>
              </a:rPr>
              <a:t>调用</a:t>
            </a:r>
            <a:r>
              <a:rPr lang="en-US" altLang="zh-CN" sz="1350" strike="noStrike" noProof="1"/>
              <a:t>SuspendThread</a:t>
            </a:r>
            <a:r>
              <a:rPr lang="zh-CN" altLang="en-US" sz="1350" strike="noStrike" noProof="1">
                <a:ea typeface="宋体" panose="02010600030101010101" pitchFamily="2" charset="-122"/>
              </a:rPr>
              <a:t>函数暂停线程；</a:t>
            </a:r>
            <a:endParaRPr lang="zh-CN" altLang="en-US" sz="1350" strike="noStrike" noProof="1">
              <a:ea typeface="宋体" panose="02010600030101010101" pitchFamily="2" charset="-122"/>
            </a:endParaRPr>
          </a:p>
          <a:p>
            <a:pPr marL="648970" indent="-342265" fontAlgn="base">
              <a:lnSpc>
                <a:spcPct val="150000"/>
              </a:lnSpc>
              <a:spcBef>
                <a:spcPts val="1200"/>
              </a:spcBef>
              <a:buFont typeface="Wingdings" panose="05000000000000000000" charset="0"/>
              <a:buChar char="ü"/>
            </a:pPr>
            <a:r>
              <a:rPr lang="zh-CN" altLang="en-US" sz="1350" strike="noStrike" noProof="1">
                <a:ea typeface="宋体" panose="02010600030101010101" pitchFamily="2" charset="-122"/>
              </a:rPr>
              <a:t>调用</a:t>
            </a:r>
            <a:r>
              <a:rPr lang="en-US" altLang="zh-CN" sz="1350" strike="noStrike" noProof="1"/>
              <a:t>GetThreadContext</a:t>
            </a:r>
            <a:r>
              <a:rPr lang="zh-CN" altLang="en-US" sz="1350" strike="noStrike" noProof="1">
                <a:ea typeface="宋体" panose="02010600030101010101" pitchFamily="2" charset="-122"/>
              </a:rPr>
              <a:t>函数读取线程环境；</a:t>
            </a:r>
            <a:endParaRPr lang="zh-CN" altLang="en-US" sz="1350" strike="noStrike" noProof="1">
              <a:ea typeface="宋体" panose="02010600030101010101" pitchFamily="2" charset="-122"/>
            </a:endParaRPr>
          </a:p>
          <a:p>
            <a:pPr marL="648970" indent="-342265" fontAlgn="base">
              <a:lnSpc>
                <a:spcPct val="150000"/>
              </a:lnSpc>
              <a:spcBef>
                <a:spcPts val="1200"/>
              </a:spcBef>
              <a:buFont typeface="Wingdings" panose="05000000000000000000" charset="0"/>
              <a:buChar char="ü"/>
            </a:pPr>
            <a:r>
              <a:rPr lang="zh-CN" altLang="en-US" sz="1350" strike="noStrike" noProof="1">
                <a:ea typeface="宋体" panose="02010600030101010101" pitchFamily="2" charset="-122"/>
              </a:rPr>
              <a:t>修改读取到的数据结构，再调用</a:t>
            </a:r>
            <a:r>
              <a:rPr lang="en-US" altLang="zh-CN" sz="1350" strike="noStrike" noProof="1"/>
              <a:t>SetThreadContext</a:t>
            </a:r>
            <a:r>
              <a:rPr lang="zh-CN" altLang="en-US" sz="1350" strike="noStrike" noProof="1">
                <a:ea typeface="宋体" panose="02010600030101010101" pitchFamily="2" charset="-122"/>
              </a:rPr>
              <a:t>函数设置线程新的执行环境；</a:t>
            </a:r>
            <a:endParaRPr lang="zh-CN" altLang="en-US" sz="1350" strike="noStrike" noProof="1">
              <a:ea typeface="宋体" panose="02010600030101010101" pitchFamily="2" charset="-122"/>
            </a:endParaRPr>
          </a:p>
          <a:p>
            <a:pPr marL="648970" indent="-342265" fontAlgn="base">
              <a:lnSpc>
                <a:spcPct val="150000"/>
              </a:lnSpc>
              <a:spcBef>
                <a:spcPts val="1200"/>
              </a:spcBef>
              <a:buFont typeface="Wingdings" panose="05000000000000000000" charset="0"/>
              <a:buChar char="ü"/>
            </a:pPr>
            <a:r>
              <a:rPr lang="zh-CN" altLang="en-US" sz="1350" strike="noStrike" noProof="1">
                <a:ea typeface="宋体" panose="02010600030101010101" pitchFamily="2" charset="-122"/>
              </a:rPr>
              <a:t>调用</a:t>
            </a:r>
            <a:r>
              <a:rPr lang="en-US" altLang="zh-CN" sz="1350" strike="noStrike" noProof="1"/>
              <a:t>ResumeThread</a:t>
            </a:r>
            <a:r>
              <a:rPr lang="zh-CN" altLang="en-US" sz="1350" strike="noStrike" noProof="1">
                <a:ea typeface="宋体" panose="02010600030101010101" pitchFamily="2" charset="-122"/>
              </a:rPr>
              <a:t>函数恢复线程执行。</a:t>
            </a:r>
            <a:endParaRPr lang="zh-CN" altLang="en-US" sz="1350" strike="noStrike" noProof="1">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28673"/>
          <p:cNvSpPr>
            <a:spLocks noGrp="1"/>
          </p:cNvSpPr>
          <p:nvPr>
            <p:ph type="title"/>
          </p:nvPr>
        </p:nvSpPr>
        <p:spPr>
          <a:xfrm>
            <a:off x="-1270" y="1429"/>
            <a:ext cx="9133205" cy="912655"/>
          </a:xfrm>
        </p:spPr>
        <p:txBody>
          <a:bodyPr anchor="ctr"/>
          <a:p>
            <a:pPr fontAlgn="base"/>
            <a:r>
              <a:rPr lang="en-US" altLang="zh-CN" strike="noStrike" noProof="1"/>
              <a:t>16.1.1  </a:t>
            </a:r>
            <a:r>
              <a:rPr lang="zh-CN" altLang="en-US" strike="noStrike" noProof="1">
                <a:ea typeface="宋体" panose="02010600030101010101" pitchFamily="2" charset="-122"/>
              </a:rPr>
              <a:t>主流项目</a:t>
            </a:r>
            <a:endParaRPr lang="zh-CN" altLang="en-US" strike="noStrike" noProof="1">
              <a:ea typeface="宋体" panose="02010600030101010101" pitchFamily="2" charset="-122"/>
            </a:endParaRPr>
          </a:p>
        </p:txBody>
      </p:sp>
      <p:sp>
        <p:nvSpPr>
          <p:cNvPr id="30722" name="文本占位符 28674"/>
          <p:cNvSpPr>
            <a:spLocks noGrp="1"/>
          </p:cNvSpPr>
          <p:nvPr>
            <p:ph idx="1"/>
          </p:nvPr>
        </p:nvSpPr>
        <p:spPr/>
        <p:txBody>
          <a:bodyPr anchor="t"/>
          <a:p>
            <a:pPr defTabSz="914400">
              <a:lnSpc>
                <a:spcPct val="150000"/>
              </a:lnSpc>
              <a:spcBef>
                <a:spcPct val="0"/>
              </a:spcBef>
              <a:buFont typeface="Wingdings" panose="05000000000000000000" charset="0"/>
            </a:pPr>
            <a:r>
              <a:rPr lang="en-US" altLang="zh-CN" sz="1800" kern="1200" baseline="0">
                <a:latin typeface="+mn-lt"/>
                <a:ea typeface="+mn-ea"/>
                <a:cs typeface="+mn-cs"/>
              </a:rPr>
              <a:t>PyEmu</a:t>
            </a:r>
            <a:r>
              <a:rPr lang="zh-CN" altLang="en-US" sz="1800" kern="1200" baseline="0">
                <a:latin typeface="+mn-lt"/>
                <a:ea typeface="+mn-ea"/>
                <a:cs typeface="+mn-cs"/>
              </a:rPr>
              <a:t>：可编写脚本的模拟器，对恶意软件分析非常有用。</a:t>
            </a:r>
            <a:endParaRPr lang="zh-CN" altLang="en-US" sz="1800" kern="1200" baseline="0">
              <a:latin typeface="+mn-lt"/>
              <a:ea typeface="+mn-ea"/>
              <a:cs typeface="+mn-cs"/>
            </a:endParaRPr>
          </a:p>
          <a:p>
            <a:pPr defTabSz="914400">
              <a:buFont typeface="Wingdings" panose="05000000000000000000" charset="0"/>
            </a:pPr>
            <a:endParaRPr lang="zh-CN" altLang="en-US" kern="1200" baseline="0">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50177"/>
          <p:cNvSpPr>
            <a:spLocks noGrp="1"/>
          </p:cNvSpPr>
          <p:nvPr>
            <p:ph type="title"/>
          </p:nvPr>
        </p:nvSpPr>
        <p:spPr>
          <a:xfrm>
            <a:off x="-1270" y="1429"/>
            <a:ext cx="9133205" cy="912655"/>
          </a:xfrm>
        </p:spPr>
        <p:txBody>
          <a:bodyPr anchor="ctr"/>
          <a:p>
            <a:pPr fontAlgn="base"/>
            <a:r>
              <a:rPr lang="en-US" altLang="zh-CN" strike="noStrike" noProof="1"/>
              <a:t>16.3.5 </a:t>
            </a:r>
            <a:r>
              <a:rPr lang="zh-CN" altLang="en-US" strike="noStrike" noProof="1">
                <a:ea typeface="宋体" panose="02010600030101010101" pitchFamily="2" charset="-122"/>
              </a:rPr>
              <a:t>断点</a:t>
            </a:r>
            <a:endParaRPr lang="zh-CN" altLang="en-US" strike="noStrike" noProof="1">
              <a:ea typeface="宋体" panose="02010600030101010101" pitchFamily="2" charset="-122"/>
            </a:endParaRPr>
          </a:p>
        </p:txBody>
      </p:sp>
      <p:sp>
        <p:nvSpPr>
          <p:cNvPr id="76802" name="文本占位符 50178"/>
          <p:cNvSpPr>
            <a:spLocks noGrp="1"/>
          </p:cNvSpPr>
          <p:nvPr>
            <p:ph idx="1"/>
          </p:nvPr>
        </p:nvSpPr>
        <p:spPr/>
        <p:txBody>
          <a:bodyPr anchor="t"/>
          <a:p>
            <a:pPr defTabSz="914400">
              <a:lnSpc>
                <a:spcPct val="150000"/>
              </a:lnSpc>
              <a:spcBef>
                <a:spcPct val="0"/>
              </a:spcBef>
              <a:buFont typeface="Wingdings" panose="05000000000000000000" charset="0"/>
            </a:pPr>
            <a:r>
              <a:rPr lang="zh-CN" altLang="en-US" sz="1800" kern="1200" baseline="0">
                <a:latin typeface="+mn-lt"/>
                <a:ea typeface="+mn-ea"/>
                <a:cs typeface="+mn-cs"/>
              </a:rPr>
              <a:t>通过设置断点可以暂停程序执行，并可以观察和记录变量、堆栈参数和内存数据，深入了解和把握程序执行的内部原理，断点对于软件调试具有重要的意义和作用。</a:t>
            </a:r>
            <a:endParaRPr lang="zh-CN" altLang="en-US" sz="1800" kern="1200" baseline="0">
              <a:latin typeface="+mn-lt"/>
              <a:ea typeface="+mn-ea"/>
              <a:cs typeface="+mn-cs"/>
            </a:endParaRPr>
          </a:p>
          <a:p>
            <a:pPr defTabSz="914400">
              <a:lnSpc>
                <a:spcPct val="150000"/>
              </a:lnSpc>
              <a:spcBef>
                <a:spcPct val="0"/>
              </a:spcBef>
              <a:buFont typeface="Wingdings" panose="05000000000000000000" charset="0"/>
            </a:pPr>
            <a:r>
              <a:rPr lang="zh-CN" altLang="en-US" sz="1800" kern="1200" baseline="0">
                <a:latin typeface="+mn-lt"/>
                <a:ea typeface="+mn-ea"/>
                <a:cs typeface="+mn-cs"/>
              </a:rPr>
              <a:t>断点主要有软件断点、硬件断点和内存断点三类。</a:t>
            </a:r>
            <a:endParaRPr lang="zh-CN" altLang="en-US" sz="1800" kern="1200" baseline="0">
              <a:latin typeface="+mn-lt"/>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标题 51201"/>
          <p:cNvSpPr>
            <a:spLocks noGrp="1"/>
          </p:cNvSpPr>
          <p:nvPr>
            <p:ph type="title"/>
          </p:nvPr>
        </p:nvSpPr>
        <p:spPr>
          <a:xfrm>
            <a:off x="-1270" y="1429"/>
            <a:ext cx="9133205" cy="912655"/>
          </a:xfrm>
        </p:spPr>
        <p:txBody>
          <a:bodyPr anchor="ctr"/>
          <a:p>
            <a:pPr fontAlgn="base"/>
            <a:r>
              <a:rPr lang="en-US" altLang="zh-CN" strike="noStrike" noProof="1"/>
              <a:t>16.3.5 </a:t>
            </a:r>
            <a:r>
              <a:rPr lang="zh-CN" altLang="en-US" strike="noStrike" noProof="1">
                <a:ea typeface="宋体" panose="02010600030101010101" pitchFamily="2" charset="-122"/>
              </a:rPr>
              <a:t>断点</a:t>
            </a:r>
            <a:endParaRPr lang="zh-CN" altLang="en-US" strike="noStrike" noProof="1">
              <a:ea typeface="宋体" panose="02010600030101010101" pitchFamily="2" charset="-122"/>
            </a:endParaRPr>
          </a:p>
        </p:txBody>
      </p:sp>
      <p:sp>
        <p:nvSpPr>
          <p:cNvPr id="71682" name="文本占位符 51202"/>
          <p:cNvSpPr>
            <a:spLocks noGrp="1"/>
          </p:cNvSpPr>
          <p:nvPr>
            <p:ph idx="1"/>
          </p:nvPr>
        </p:nvSpPr>
        <p:spPr/>
        <p:txBody>
          <a:bodyPr anchor="t"/>
          <a:p>
            <a:pPr marL="0" indent="0" fontAlgn="base">
              <a:lnSpc>
                <a:spcPct val="150000"/>
              </a:lnSpc>
              <a:spcBef>
                <a:spcPct val="0"/>
              </a:spcBef>
              <a:buFont typeface="Wingdings" panose="05000000000000000000" charset="0"/>
              <a:buNone/>
            </a:pPr>
            <a:r>
              <a:rPr lang="en-US" altLang="zh-CN" sz="1800" strike="noStrike" noProof="1"/>
              <a:t>1</a:t>
            </a:r>
            <a:r>
              <a:rPr lang="zh-CN" altLang="en-US" sz="1800" strike="noStrike" noProof="1">
                <a:ea typeface="宋体" panose="02010600030101010101" pitchFamily="2" charset="-122"/>
              </a:rPr>
              <a:t>）软件断点</a:t>
            </a:r>
            <a:endParaRPr lang="zh-CN" altLang="en-US" sz="1800" strike="noStrike" noProof="1">
              <a:ea typeface="宋体" panose="02010600030101010101" pitchFamily="2" charset="-122"/>
            </a:endParaRPr>
          </a:p>
          <a:p>
            <a:pPr fontAlgn="base">
              <a:lnSpc>
                <a:spcPct val="150000"/>
              </a:lnSpc>
              <a:spcBef>
                <a:spcPct val="0"/>
              </a:spcBef>
              <a:buFont typeface="Wingdings" panose="05000000000000000000" charset="0"/>
              <a:buChar char="ü"/>
            </a:pPr>
            <a:r>
              <a:rPr lang="zh-CN" altLang="en-US" sz="1500" strike="noStrike" noProof="1">
                <a:ea typeface="宋体" panose="02010600030101010101" pitchFamily="2" charset="-122"/>
                <a:sym typeface="Arial" panose="020B0604020202020204" pitchFamily="34" charset="0"/>
              </a:rPr>
              <a:t>软件断点是一个单字节指令（</a:t>
            </a:r>
            <a:r>
              <a:rPr lang="en-US" altLang="zh-CN" sz="1500" strike="noStrike" noProof="1">
                <a:sym typeface="Arial" panose="020B0604020202020204" pitchFamily="34" charset="0"/>
              </a:rPr>
              <a:t>int 3</a:t>
            </a:r>
            <a:r>
              <a:rPr lang="zh-CN" altLang="en-US" sz="1500" strike="noStrike" noProof="1">
                <a:ea typeface="宋体" panose="02010600030101010101" pitchFamily="2" charset="-122"/>
                <a:sym typeface="Arial" panose="020B0604020202020204" pitchFamily="34" charset="0"/>
              </a:rPr>
              <a:t>，字节码为</a:t>
            </a:r>
            <a:r>
              <a:rPr lang="en-US" altLang="zh-CN" sz="1500" strike="noStrike" noProof="1">
                <a:sym typeface="Arial" panose="020B0604020202020204" pitchFamily="34" charset="0"/>
              </a:rPr>
              <a:t>0xCC</a:t>
            </a:r>
            <a:r>
              <a:rPr lang="zh-CN" altLang="en-US" sz="1500" strike="noStrike" noProof="1">
                <a:ea typeface="宋体" panose="02010600030101010101" pitchFamily="2" charset="-122"/>
                <a:sym typeface="Arial" panose="020B0604020202020204" pitchFamily="34" charset="0"/>
              </a:rPr>
              <a:t>），可以在程序中设置多个软件断点，使得程序执行到该处时暂停执行，并将控制权转移给调试器的断点处理函数；</a:t>
            </a:r>
            <a:endParaRPr lang="zh-CN" altLang="en-US" sz="1350" strike="noStrike" noProof="1">
              <a:ea typeface="宋体" panose="02010600030101010101" pitchFamily="2" charset="-122"/>
              <a:sym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标题 1"/>
          <p:cNvSpPr>
            <a:spLocks noGrp="1"/>
          </p:cNvSpPr>
          <p:nvPr>
            <p:ph type="title"/>
          </p:nvPr>
        </p:nvSpPr>
        <p:spPr>
          <a:xfrm>
            <a:off x="-1270" y="1429"/>
            <a:ext cx="9133205" cy="912655"/>
          </a:xfrm>
        </p:spPr>
        <p:txBody>
          <a:bodyPr anchor="ctr"/>
          <a:p>
            <a:pPr fontAlgn="base"/>
            <a:r>
              <a:rPr lang="en-US" altLang="zh-CN" strike="noStrike" noProof="1"/>
              <a:t>16.3.5 </a:t>
            </a:r>
            <a:r>
              <a:rPr lang="zh-CN" altLang="en-US" strike="noStrike" noProof="1">
                <a:ea typeface="宋体" panose="02010600030101010101" pitchFamily="2" charset="-122"/>
              </a:rPr>
              <a:t>断点</a:t>
            </a:r>
            <a:endParaRPr lang="zh-CN" altLang="en-US" strike="noStrike" noProof="1">
              <a:ea typeface="宋体" panose="02010600030101010101" pitchFamily="2" charset="-122"/>
            </a:endParaRPr>
          </a:p>
        </p:txBody>
      </p:sp>
      <p:sp>
        <p:nvSpPr>
          <p:cNvPr id="78850" name="内容占位符 2"/>
          <p:cNvSpPr>
            <a:spLocks noGrp="1"/>
          </p:cNvSpPr>
          <p:nvPr>
            <p:ph idx="1"/>
          </p:nvPr>
        </p:nvSpPr>
        <p:spPr/>
        <p:txBody>
          <a:bodyPr anchor="t"/>
          <a:p>
            <a:pPr defTabSz="914400">
              <a:lnSpc>
                <a:spcPct val="150000"/>
              </a:lnSpc>
              <a:spcBef>
                <a:spcPct val="0"/>
              </a:spcBef>
              <a:buFont typeface="Wingdings" panose="05000000000000000000" charset="0"/>
              <a:buChar char="ü"/>
            </a:pPr>
            <a:r>
              <a:rPr lang="zh-CN" altLang="en-US" sz="1500" kern="1200" baseline="0">
                <a:latin typeface="+mn-lt"/>
                <a:ea typeface="+mn-ea"/>
                <a:cs typeface="+mn-cs"/>
                <a:sym typeface="Arial" panose="020B0604020202020204" pitchFamily="34" charset="0"/>
              </a:rPr>
              <a:t>当调试器被告知在目标地址设置一个断点， 它首先读取目标地址的第一个字节的操作码， 然后保存起来， 同时把地址存储在内部的中断列表中。接着，调试器把一个字节操作码 </a:t>
            </a:r>
            <a:r>
              <a:rPr lang="en-US" altLang="zh-CN" sz="1500" kern="1200" baseline="0">
                <a:latin typeface="+mn-lt"/>
                <a:ea typeface="+mn-ea"/>
                <a:cs typeface="+mn-cs"/>
                <a:sym typeface="Arial" panose="020B0604020202020204" pitchFamily="34" charset="0"/>
              </a:rPr>
              <a:t>CC </a:t>
            </a:r>
            <a:r>
              <a:rPr lang="zh-CN" altLang="en-US" sz="1500" kern="1200" baseline="0">
                <a:latin typeface="+mn-lt"/>
                <a:ea typeface="+mn-ea"/>
                <a:cs typeface="+mn-cs"/>
                <a:sym typeface="Arial" panose="020B0604020202020204" pitchFamily="34" charset="0"/>
              </a:rPr>
              <a:t>写入刚才的地址。当 </a:t>
            </a:r>
            <a:r>
              <a:rPr lang="en-US" altLang="zh-CN" sz="1500" kern="1200" baseline="0">
                <a:latin typeface="+mn-lt"/>
                <a:ea typeface="+mn-ea"/>
                <a:cs typeface="+mn-cs"/>
                <a:sym typeface="Arial" panose="020B0604020202020204" pitchFamily="34" charset="0"/>
              </a:rPr>
              <a:t>CPU </a:t>
            </a:r>
            <a:r>
              <a:rPr lang="zh-CN" altLang="en-US" sz="1500" kern="1200" baseline="0">
                <a:latin typeface="+mn-lt"/>
                <a:ea typeface="+mn-ea"/>
                <a:cs typeface="+mn-cs"/>
                <a:sym typeface="Arial" panose="020B0604020202020204" pitchFamily="34" charset="0"/>
              </a:rPr>
              <a:t>执行到 </a:t>
            </a:r>
            <a:r>
              <a:rPr lang="en-US" altLang="zh-CN" sz="1500" kern="1200" baseline="0">
                <a:latin typeface="+mn-lt"/>
                <a:ea typeface="+mn-ea"/>
                <a:cs typeface="+mn-cs"/>
                <a:sym typeface="Arial" panose="020B0604020202020204" pitchFamily="34" charset="0"/>
              </a:rPr>
              <a:t>CC </a:t>
            </a:r>
            <a:r>
              <a:rPr lang="zh-CN" altLang="en-US" sz="1500" kern="1200" baseline="0">
                <a:latin typeface="+mn-lt"/>
                <a:ea typeface="+mn-ea"/>
                <a:cs typeface="+mn-cs"/>
                <a:sym typeface="Arial" panose="020B0604020202020204" pitchFamily="34" charset="0"/>
              </a:rPr>
              <a:t>操作码的时候就会触发一个 </a:t>
            </a:r>
            <a:r>
              <a:rPr lang="en-US" altLang="zh-CN" sz="1500" kern="1200" baseline="0">
                <a:latin typeface="+mn-lt"/>
                <a:ea typeface="+mn-ea"/>
                <a:cs typeface="+mn-cs"/>
                <a:sym typeface="Arial" panose="020B0604020202020204" pitchFamily="34" charset="0"/>
              </a:rPr>
              <a:t>INT3 </a:t>
            </a:r>
            <a:r>
              <a:rPr lang="zh-CN" altLang="en-US" sz="1500" kern="1200" baseline="0">
                <a:latin typeface="+mn-lt"/>
                <a:ea typeface="+mn-ea"/>
                <a:cs typeface="+mn-cs"/>
                <a:sym typeface="Arial" panose="020B0604020202020204" pitchFamily="34" charset="0"/>
              </a:rPr>
              <a:t>中断事件，此时调试器就能捕捉到这个事件。调试器继续判断这个发生中断事件的地址</a:t>
            </a:r>
            <a:r>
              <a:rPr lang="en-US" altLang="zh-CN" sz="1500" kern="1200" baseline="0">
                <a:latin typeface="+mn-lt"/>
                <a:ea typeface="+mn-ea"/>
                <a:cs typeface="+mn-cs"/>
                <a:sym typeface="Arial" panose="020B0604020202020204" pitchFamily="34" charset="0"/>
              </a:rPr>
              <a:t>(</a:t>
            </a:r>
            <a:r>
              <a:rPr lang="zh-CN" altLang="en-US" sz="1500" kern="1200" baseline="0">
                <a:latin typeface="+mn-lt"/>
                <a:ea typeface="+mn-ea"/>
                <a:cs typeface="+mn-cs"/>
                <a:sym typeface="Arial" panose="020B0604020202020204" pitchFamily="34" charset="0"/>
              </a:rPr>
              <a:t>通过 </a:t>
            </a:r>
            <a:r>
              <a:rPr lang="en-US" altLang="zh-CN" sz="1500" kern="1200" baseline="0">
                <a:latin typeface="+mn-lt"/>
                <a:ea typeface="+mn-ea"/>
                <a:cs typeface="+mn-cs"/>
                <a:sym typeface="Arial" panose="020B0604020202020204" pitchFamily="34" charset="0"/>
              </a:rPr>
              <a:t>EIP </a:t>
            </a:r>
            <a:r>
              <a:rPr lang="zh-CN" altLang="en-US" sz="1500" kern="1200" baseline="0">
                <a:latin typeface="+mn-lt"/>
                <a:ea typeface="+mn-ea"/>
                <a:cs typeface="+mn-cs"/>
                <a:sym typeface="Arial" panose="020B0604020202020204" pitchFamily="34" charset="0"/>
              </a:rPr>
              <a:t>指针，指令指针</a:t>
            </a:r>
            <a:r>
              <a:rPr lang="en-US" altLang="zh-CN" sz="1500" kern="1200" baseline="0">
                <a:latin typeface="+mn-lt"/>
                <a:ea typeface="+mn-ea"/>
                <a:cs typeface="+mn-cs"/>
                <a:sym typeface="Arial" panose="020B0604020202020204" pitchFamily="34" charset="0"/>
              </a:rPr>
              <a:t>)</a:t>
            </a:r>
            <a:r>
              <a:rPr lang="zh-CN" altLang="en-US" sz="1500" kern="1200" baseline="0">
                <a:latin typeface="+mn-lt"/>
                <a:ea typeface="+mn-ea"/>
                <a:cs typeface="+mn-cs"/>
                <a:sym typeface="Arial" panose="020B0604020202020204" pitchFamily="34" charset="0"/>
              </a:rPr>
              <a:t>是不是自己先前设置断点的地址。如果在调试器内部的断点列表中找到了这个地址，就将设置断点前存储起来的操作码写回到目标地址，这样进程被调试器恢复后就能正常的执行。</a:t>
            </a:r>
            <a:endParaRPr lang="zh-CN" altLang="en-US" sz="1500" kern="1200" baseline="0">
              <a:latin typeface="+mn-lt"/>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52225"/>
          <p:cNvSpPr>
            <a:spLocks noGrp="1"/>
          </p:cNvSpPr>
          <p:nvPr>
            <p:ph type="title"/>
          </p:nvPr>
        </p:nvSpPr>
        <p:spPr>
          <a:xfrm>
            <a:off x="-1270" y="1429"/>
            <a:ext cx="9133205" cy="912655"/>
          </a:xfrm>
        </p:spPr>
        <p:txBody>
          <a:bodyPr anchor="ctr"/>
          <a:p>
            <a:pPr fontAlgn="base"/>
            <a:r>
              <a:rPr lang="en-US" altLang="zh-CN" strike="noStrike" noProof="1"/>
              <a:t>16.3.5 </a:t>
            </a:r>
            <a:r>
              <a:rPr lang="zh-CN" altLang="en-US" strike="noStrike" noProof="1">
                <a:ea typeface="宋体" panose="02010600030101010101" pitchFamily="2" charset="-122"/>
              </a:rPr>
              <a:t>断点</a:t>
            </a:r>
            <a:endParaRPr lang="zh-CN" altLang="en-US" strike="noStrike" noProof="1">
              <a:ea typeface="宋体" panose="02010600030101010101" pitchFamily="2" charset="-122"/>
            </a:endParaRPr>
          </a:p>
        </p:txBody>
      </p:sp>
      <p:sp>
        <p:nvSpPr>
          <p:cNvPr id="73730" name="文本占位符 52226"/>
          <p:cNvSpPr>
            <a:spLocks noGrp="1"/>
          </p:cNvSpPr>
          <p:nvPr>
            <p:ph idx="1"/>
          </p:nvPr>
        </p:nvSpPr>
        <p:spPr/>
        <p:txBody>
          <a:bodyPr anchor="t"/>
          <a:p>
            <a:pPr marL="0" indent="0" fontAlgn="base">
              <a:lnSpc>
                <a:spcPct val="150000"/>
              </a:lnSpc>
              <a:spcBef>
                <a:spcPts val="600"/>
              </a:spcBef>
              <a:buFont typeface="Wingdings" panose="05000000000000000000" charset="0"/>
              <a:buNone/>
            </a:pPr>
            <a:r>
              <a:rPr lang="en-US" altLang="zh-CN" sz="1800" strike="noStrike" noProof="1"/>
              <a:t>2</a:t>
            </a:r>
            <a:r>
              <a:rPr lang="zh-CN" altLang="en-US" sz="1800" strike="noStrike" noProof="1">
                <a:ea typeface="宋体" panose="02010600030101010101" pitchFamily="2" charset="-122"/>
              </a:rPr>
              <a:t>）硬件断点</a:t>
            </a:r>
            <a:endParaRPr lang="zh-CN" altLang="en-US" sz="1800" strike="noStrike" noProof="1">
              <a:ea typeface="宋体" panose="02010600030101010101" pitchFamily="2" charset="-122"/>
            </a:endParaRPr>
          </a:p>
          <a:p>
            <a:pPr fontAlgn="base">
              <a:lnSpc>
                <a:spcPct val="150000"/>
              </a:lnSpc>
              <a:spcBef>
                <a:spcPts val="600"/>
              </a:spcBef>
              <a:buFont typeface="Wingdings" panose="05000000000000000000" charset="0"/>
              <a:buChar char="ü"/>
            </a:pPr>
            <a:r>
              <a:rPr lang="zh-CN" altLang="en-US" sz="1500" strike="noStrike" noProof="1">
                <a:ea typeface="宋体" panose="02010600030101010101" pitchFamily="2" charset="-122"/>
                <a:sym typeface="Arial" panose="020B0604020202020204" pitchFamily="34" charset="0"/>
              </a:rPr>
              <a:t>硬件断点通过调试寄存器实现，设置在</a:t>
            </a:r>
            <a:r>
              <a:rPr lang="en-US" altLang="zh-CN" sz="1500" strike="noStrike" noProof="1">
                <a:sym typeface="Arial" panose="020B0604020202020204" pitchFamily="34" charset="0"/>
              </a:rPr>
              <a:t>CPU</a:t>
            </a:r>
            <a:r>
              <a:rPr lang="zh-CN" altLang="en-US" sz="1500" strike="noStrike" noProof="1">
                <a:ea typeface="宋体" panose="02010600030101010101" pitchFamily="2" charset="-122"/>
                <a:sym typeface="Arial" panose="020B0604020202020204" pitchFamily="34" charset="0"/>
              </a:rPr>
              <a:t>级别上，当想调试某个指定区域而又无法修改该区域时，硬件断点非常有用。</a:t>
            </a:r>
            <a:endParaRPr lang="zh-CN" altLang="en-US" sz="1500" strike="noStrike" noProof="1">
              <a:ea typeface="宋体" panose="02010600030101010101" pitchFamily="2" charset="-122"/>
              <a:sym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1"/>
          <p:cNvSpPr>
            <a:spLocks noGrp="1"/>
          </p:cNvSpPr>
          <p:nvPr>
            <p:ph type="title"/>
          </p:nvPr>
        </p:nvSpPr>
        <p:spPr>
          <a:xfrm>
            <a:off x="-1270" y="1429"/>
            <a:ext cx="9133205" cy="912655"/>
          </a:xfrm>
        </p:spPr>
        <p:txBody>
          <a:bodyPr anchor="ctr"/>
          <a:p>
            <a:pPr fontAlgn="base"/>
            <a:r>
              <a:rPr lang="en-US" altLang="zh-CN" strike="noStrike" noProof="1"/>
              <a:t>16.3.5 </a:t>
            </a:r>
            <a:r>
              <a:rPr lang="zh-CN" altLang="en-US" strike="noStrike" noProof="1">
                <a:ea typeface="宋体" panose="02010600030101010101" pitchFamily="2" charset="-122"/>
              </a:rPr>
              <a:t>断点</a:t>
            </a:r>
            <a:endParaRPr lang="zh-CN" altLang="en-US" strike="noStrike" noProof="1">
              <a:ea typeface="宋体" panose="02010600030101010101" pitchFamily="2" charset="-122"/>
            </a:endParaRPr>
          </a:p>
        </p:txBody>
      </p:sp>
      <p:sp>
        <p:nvSpPr>
          <p:cNvPr id="80898" name="内容占位符 2"/>
          <p:cNvSpPr>
            <a:spLocks noGrp="1"/>
          </p:cNvSpPr>
          <p:nvPr>
            <p:ph idx="1"/>
          </p:nvPr>
        </p:nvSpPr>
        <p:spPr/>
        <p:txBody>
          <a:bodyPr anchor="t"/>
          <a:p>
            <a:pPr defTabSz="914400">
              <a:lnSpc>
                <a:spcPct val="150000"/>
              </a:lnSpc>
              <a:spcBef>
                <a:spcPct val="0"/>
              </a:spcBef>
              <a:buFont typeface="Wingdings" panose="05000000000000000000" charset="0"/>
              <a:buChar char="ü"/>
            </a:pPr>
            <a:r>
              <a:rPr lang="zh-CN" altLang="en-US" sz="1500" kern="1200" baseline="0">
                <a:latin typeface="+mn-lt"/>
                <a:ea typeface="+mn-ea"/>
                <a:cs typeface="+mn-cs"/>
                <a:sym typeface="Arial" panose="020B0604020202020204" pitchFamily="34" charset="0"/>
              </a:rPr>
              <a:t> 一个 </a:t>
            </a:r>
            <a:r>
              <a:rPr lang="en-US" altLang="zh-CN" sz="1500" kern="1200" baseline="0">
                <a:latin typeface="+mn-lt"/>
                <a:ea typeface="+mn-ea"/>
                <a:cs typeface="+mn-cs"/>
                <a:sym typeface="Arial" panose="020B0604020202020204" pitchFamily="34" charset="0"/>
              </a:rPr>
              <a:t>CPU </a:t>
            </a:r>
            <a:r>
              <a:rPr lang="zh-CN" altLang="en-US" sz="1500" kern="1200" baseline="0">
                <a:latin typeface="+mn-lt"/>
                <a:ea typeface="+mn-ea"/>
                <a:cs typeface="+mn-cs"/>
                <a:sym typeface="Arial" panose="020B0604020202020204" pitchFamily="34" charset="0"/>
              </a:rPr>
              <a:t>一般会有</a:t>
            </a:r>
            <a:r>
              <a:rPr lang="en-US" altLang="zh-CN" sz="1500" kern="1200" baseline="0">
                <a:latin typeface="+mn-lt"/>
                <a:ea typeface="+mn-ea"/>
                <a:cs typeface="+mn-cs"/>
                <a:sym typeface="Arial" panose="020B0604020202020204" pitchFamily="34" charset="0"/>
              </a:rPr>
              <a:t>8 </a:t>
            </a:r>
            <a:r>
              <a:rPr lang="zh-CN" altLang="en-US" sz="1500" kern="1200" baseline="0">
                <a:latin typeface="+mn-lt"/>
                <a:ea typeface="+mn-ea"/>
                <a:cs typeface="+mn-cs"/>
                <a:sym typeface="Arial" panose="020B0604020202020204" pitchFamily="34" charset="0"/>
              </a:rPr>
              <a:t>个调试寄存器（</a:t>
            </a:r>
            <a:r>
              <a:rPr lang="en-US" altLang="zh-CN" sz="1500" kern="1200" baseline="0">
                <a:latin typeface="+mn-lt"/>
                <a:ea typeface="+mn-ea"/>
                <a:cs typeface="+mn-cs"/>
                <a:sym typeface="Arial" panose="020B0604020202020204" pitchFamily="34" charset="0"/>
              </a:rPr>
              <a:t>DR0 </a:t>
            </a:r>
            <a:r>
              <a:rPr lang="zh-CN" altLang="en-US" sz="1500" kern="1200" baseline="0">
                <a:latin typeface="+mn-lt"/>
                <a:ea typeface="+mn-ea"/>
                <a:cs typeface="+mn-cs"/>
                <a:sym typeface="Arial" panose="020B0604020202020204" pitchFamily="34" charset="0"/>
              </a:rPr>
              <a:t>寄存器到</a:t>
            </a:r>
            <a:r>
              <a:rPr lang="en-US" altLang="zh-CN" sz="1500" kern="1200" baseline="0">
                <a:latin typeface="+mn-lt"/>
                <a:ea typeface="+mn-ea"/>
                <a:cs typeface="+mn-cs"/>
                <a:sym typeface="Arial" panose="020B0604020202020204" pitchFamily="34" charset="0"/>
              </a:rPr>
              <a:t>DR7</a:t>
            </a:r>
            <a:r>
              <a:rPr lang="zh-CN" altLang="en-US" sz="1500" kern="1200" baseline="0">
                <a:latin typeface="+mn-lt"/>
                <a:ea typeface="+mn-ea"/>
                <a:cs typeface="+mn-cs"/>
                <a:sym typeface="Arial" panose="020B0604020202020204" pitchFamily="34" charset="0"/>
              </a:rPr>
              <a:t>寄存器）， 用于管理硬件断点。调试寄存器 </a:t>
            </a:r>
            <a:r>
              <a:rPr lang="en-US" altLang="zh-CN" sz="1500" kern="1200" baseline="0">
                <a:latin typeface="+mn-lt"/>
                <a:ea typeface="+mn-ea"/>
                <a:cs typeface="+mn-cs"/>
                <a:sym typeface="Arial" panose="020B0604020202020204" pitchFamily="34" charset="0"/>
              </a:rPr>
              <a:t>DR0</a:t>
            </a:r>
            <a:r>
              <a:rPr lang="zh-CN" altLang="en-US" sz="1500" kern="1200" baseline="0">
                <a:latin typeface="+mn-lt"/>
                <a:ea typeface="+mn-ea"/>
                <a:cs typeface="+mn-cs"/>
                <a:sym typeface="Arial" panose="020B0604020202020204" pitchFamily="34" charset="0"/>
              </a:rPr>
              <a:t>到调试寄存器</a:t>
            </a:r>
            <a:r>
              <a:rPr lang="en-US" altLang="zh-CN" sz="1500" kern="1200" baseline="0">
                <a:latin typeface="+mn-lt"/>
                <a:ea typeface="+mn-ea"/>
                <a:cs typeface="+mn-cs"/>
                <a:sym typeface="Arial" panose="020B0604020202020204" pitchFamily="34" charset="0"/>
              </a:rPr>
              <a:t>DR3</a:t>
            </a:r>
            <a:r>
              <a:rPr lang="zh-CN" altLang="en-US" sz="1500" kern="1200" baseline="0">
                <a:latin typeface="+mn-lt"/>
                <a:ea typeface="+mn-ea"/>
                <a:cs typeface="+mn-cs"/>
                <a:sym typeface="Arial" panose="020B0604020202020204" pitchFamily="34" charset="0"/>
              </a:rPr>
              <a:t>存储硬件断点地址。同一时间内最多只能设置</a:t>
            </a:r>
            <a:r>
              <a:rPr lang="en-US" altLang="zh-CN" sz="1500" kern="1200" baseline="0">
                <a:latin typeface="+mn-lt"/>
                <a:ea typeface="+mn-ea"/>
                <a:cs typeface="+mn-cs"/>
                <a:sym typeface="Arial" panose="020B0604020202020204" pitchFamily="34" charset="0"/>
              </a:rPr>
              <a:t>4</a:t>
            </a:r>
            <a:r>
              <a:rPr lang="zh-CN" altLang="en-US" sz="1500" kern="1200" baseline="0">
                <a:latin typeface="+mn-lt"/>
                <a:ea typeface="+mn-ea"/>
                <a:cs typeface="+mn-cs"/>
                <a:sym typeface="Arial" panose="020B0604020202020204" pitchFamily="34" charset="0"/>
              </a:rPr>
              <a:t>个硬件断点。</a:t>
            </a:r>
            <a:r>
              <a:rPr lang="en-US" altLang="zh-CN" sz="1500" kern="1200" baseline="0">
                <a:latin typeface="+mn-lt"/>
                <a:ea typeface="+mn-ea"/>
                <a:cs typeface="+mn-cs"/>
                <a:sym typeface="Arial" panose="020B0604020202020204" pitchFamily="34" charset="0"/>
              </a:rPr>
              <a:t>DR4</a:t>
            </a:r>
            <a:r>
              <a:rPr lang="zh-CN" altLang="en-US" sz="1500" kern="1200" baseline="0">
                <a:latin typeface="+mn-lt"/>
                <a:ea typeface="+mn-ea"/>
                <a:cs typeface="+mn-cs"/>
                <a:sym typeface="Arial" panose="020B0604020202020204" pitchFamily="34" charset="0"/>
              </a:rPr>
              <a:t>和</a:t>
            </a:r>
            <a:r>
              <a:rPr lang="en-US" altLang="zh-CN" sz="1500" kern="1200" baseline="0">
                <a:latin typeface="+mn-lt"/>
                <a:ea typeface="+mn-ea"/>
                <a:cs typeface="+mn-cs"/>
                <a:sym typeface="Arial" panose="020B0604020202020204" pitchFamily="34" charset="0"/>
              </a:rPr>
              <a:t>DR5 </a:t>
            </a:r>
            <a:r>
              <a:rPr lang="zh-CN" altLang="en-US" sz="1500" kern="1200" baseline="0">
                <a:latin typeface="+mn-lt"/>
                <a:ea typeface="+mn-ea"/>
                <a:cs typeface="+mn-cs"/>
                <a:sym typeface="Arial" panose="020B0604020202020204" pitchFamily="34" charset="0"/>
              </a:rPr>
              <a:t>保留。</a:t>
            </a:r>
            <a:r>
              <a:rPr lang="en-US" altLang="zh-CN" sz="1500" kern="1200" baseline="0">
                <a:latin typeface="+mn-lt"/>
                <a:ea typeface="+mn-ea"/>
                <a:cs typeface="+mn-cs"/>
                <a:sym typeface="Arial" panose="020B0604020202020204" pitchFamily="34" charset="0"/>
              </a:rPr>
              <a:t>DR6</a:t>
            </a:r>
            <a:r>
              <a:rPr lang="zh-CN" altLang="en-US" sz="1500" kern="1200" baseline="0">
                <a:latin typeface="+mn-lt"/>
                <a:ea typeface="+mn-ea"/>
                <a:cs typeface="+mn-cs"/>
                <a:sym typeface="Arial" panose="020B0604020202020204" pitchFamily="34" charset="0"/>
              </a:rPr>
              <a:t>是状态寄存器，说明被断点触发的调试事件的类型。</a:t>
            </a:r>
            <a:r>
              <a:rPr lang="en-US" altLang="zh-CN" sz="1500" kern="1200" baseline="0">
                <a:latin typeface="+mn-lt"/>
                <a:ea typeface="+mn-ea"/>
                <a:cs typeface="+mn-cs"/>
                <a:sym typeface="Arial" panose="020B0604020202020204" pitchFamily="34" charset="0"/>
              </a:rPr>
              <a:t>DR7</a:t>
            </a:r>
            <a:r>
              <a:rPr lang="zh-CN" altLang="en-US" sz="1500" kern="1200" baseline="0">
                <a:latin typeface="+mn-lt"/>
                <a:ea typeface="+mn-ea"/>
                <a:cs typeface="+mn-cs"/>
                <a:sym typeface="Arial" panose="020B0604020202020204" pitchFamily="34" charset="0"/>
              </a:rPr>
              <a:t>本质上是一个硬件断点的开关寄存器，同时也存储了断点的不同类型。通过在</a:t>
            </a:r>
            <a:r>
              <a:rPr lang="en-US" altLang="zh-CN" sz="1500" kern="1200" baseline="0">
                <a:latin typeface="+mn-lt"/>
                <a:ea typeface="+mn-ea"/>
                <a:cs typeface="+mn-cs"/>
                <a:sym typeface="Arial" panose="020B0604020202020204" pitchFamily="34" charset="0"/>
              </a:rPr>
              <a:t>DR7</a:t>
            </a:r>
            <a:r>
              <a:rPr lang="zh-CN" altLang="en-US" sz="1500" kern="1200" baseline="0">
                <a:latin typeface="+mn-lt"/>
                <a:ea typeface="+mn-ea"/>
                <a:cs typeface="+mn-cs"/>
                <a:sym typeface="Arial" panose="020B0604020202020204" pitchFamily="34" charset="0"/>
              </a:rPr>
              <a:t>寄存器里设置不同标志，能够创建以下几种断点：当特定的地址上有指令执行的时候中断、当特定的地址上有数据可以写入的时候、当特定的地址上有数据读或者写但不执行的时候。</a:t>
            </a:r>
            <a:endParaRPr lang="zh-CN" altLang="en-US" sz="1500" kern="1200" baseline="0">
              <a:latin typeface="+mn-lt"/>
              <a:ea typeface="+mn-ea"/>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标题 53249"/>
          <p:cNvSpPr>
            <a:spLocks noGrp="1"/>
          </p:cNvSpPr>
          <p:nvPr>
            <p:ph type="title"/>
          </p:nvPr>
        </p:nvSpPr>
        <p:spPr>
          <a:xfrm>
            <a:off x="-1270" y="1429"/>
            <a:ext cx="9133205" cy="912655"/>
          </a:xfrm>
        </p:spPr>
        <p:txBody>
          <a:bodyPr anchor="ctr"/>
          <a:p>
            <a:pPr fontAlgn="base"/>
            <a:r>
              <a:rPr lang="en-US" altLang="zh-CN" strike="noStrike" noProof="1"/>
              <a:t>16.3.5 </a:t>
            </a:r>
            <a:r>
              <a:rPr lang="zh-CN" altLang="en-US" strike="noStrike" noProof="1">
                <a:ea typeface="宋体" panose="02010600030101010101" pitchFamily="2" charset="-122"/>
              </a:rPr>
              <a:t>断点</a:t>
            </a:r>
            <a:endParaRPr lang="zh-CN" altLang="en-US" strike="noStrike" noProof="1">
              <a:ea typeface="宋体" panose="02010600030101010101" pitchFamily="2" charset="-122"/>
            </a:endParaRPr>
          </a:p>
        </p:txBody>
      </p:sp>
      <p:sp>
        <p:nvSpPr>
          <p:cNvPr id="81922" name="文本占位符 53250"/>
          <p:cNvSpPr>
            <a:spLocks noGrp="1"/>
          </p:cNvSpPr>
          <p:nvPr>
            <p:ph idx="1"/>
          </p:nvPr>
        </p:nvSpPr>
        <p:spPr/>
        <p:txBody>
          <a:bodyPr anchor="t"/>
          <a:p>
            <a:pPr defTabSz="914400">
              <a:lnSpc>
                <a:spcPct val="150000"/>
              </a:lnSpc>
              <a:spcBef>
                <a:spcPct val="0"/>
              </a:spcBef>
              <a:buFont typeface="Wingdings" panose="05000000000000000000" charset="0"/>
              <a:buChar char="ü"/>
            </a:pPr>
            <a:r>
              <a:rPr lang="zh-CN" altLang="en-US" sz="1500" kern="1200" baseline="0">
                <a:latin typeface="+mn-lt"/>
                <a:ea typeface="+mn-ea"/>
                <a:cs typeface="+mn-cs"/>
                <a:sym typeface="Arial" panose="020B0604020202020204" pitchFamily="34" charset="0"/>
              </a:rPr>
              <a:t>硬件断点使用</a:t>
            </a:r>
            <a:r>
              <a:rPr lang="en-US" altLang="zh-CN" sz="1500" kern="1200" baseline="0">
                <a:latin typeface="+mn-lt"/>
                <a:ea typeface="+mn-ea"/>
                <a:cs typeface="+mn-cs"/>
                <a:sym typeface="Arial" panose="020B0604020202020204" pitchFamily="34" charset="0"/>
              </a:rPr>
              <a:t>int 1</a:t>
            </a:r>
            <a:r>
              <a:rPr lang="zh-CN" altLang="en-US" sz="1500" kern="1200" baseline="0">
                <a:latin typeface="+mn-lt"/>
                <a:ea typeface="+mn-ea"/>
                <a:cs typeface="+mn-cs"/>
                <a:sym typeface="Arial" panose="020B0604020202020204" pitchFamily="34" charset="0"/>
              </a:rPr>
              <a:t>实现，该中断负责硬件中断和步进事件。步进指一步一步的执行指令，从而可以精确地观察关键代码并监视数据的变化。在 </a:t>
            </a:r>
            <a:r>
              <a:rPr lang="en-US" altLang="zh-CN" sz="1500" kern="1200" baseline="0">
                <a:latin typeface="+mn-lt"/>
                <a:ea typeface="+mn-ea"/>
                <a:cs typeface="+mn-cs"/>
                <a:sym typeface="Arial" panose="020B0604020202020204" pitchFamily="34" charset="0"/>
              </a:rPr>
              <a:t>CPU </a:t>
            </a:r>
            <a:r>
              <a:rPr lang="zh-CN" altLang="en-US" sz="1500" kern="1200" baseline="0">
                <a:latin typeface="+mn-lt"/>
                <a:ea typeface="+mn-ea"/>
                <a:cs typeface="+mn-cs"/>
                <a:sym typeface="Arial" panose="020B0604020202020204" pitchFamily="34" charset="0"/>
              </a:rPr>
              <a:t>每次执行代码之前，都会先确认当前将执行的代码的地址是否是硬件断点的地址，同时也要确认是否有代码要访问被设置了硬件断点的内存区域。如果任何储存在 </a:t>
            </a:r>
            <a:r>
              <a:rPr lang="en-US" altLang="zh-CN" sz="1500" kern="1200" baseline="0">
                <a:latin typeface="+mn-lt"/>
                <a:ea typeface="+mn-ea"/>
                <a:cs typeface="+mn-cs"/>
                <a:sym typeface="Arial" panose="020B0604020202020204" pitchFamily="34" charset="0"/>
              </a:rPr>
              <a:t>DR0-DR3 </a:t>
            </a:r>
            <a:r>
              <a:rPr lang="zh-CN" altLang="en-US" sz="1500" kern="1200" baseline="0">
                <a:latin typeface="+mn-lt"/>
                <a:ea typeface="+mn-ea"/>
                <a:cs typeface="+mn-cs"/>
                <a:sym typeface="Arial" panose="020B0604020202020204" pitchFamily="34" charset="0"/>
              </a:rPr>
              <a:t>中的地址所指向的区域被访问了，就会触发 </a:t>
            </a:r>
            <a:r>
              <a:rPr lang="en-US" altLang="zh-CN" sz="1500" kern="1200" baseline="0">
                <a:latin typeface="+mn-lt"/>
                <a:ea typeface="+mn-ea"/>
                <a:cs typeface="+mn-cs"/>
                <a:sym typeface="Arial" panose="020B0604020202020204" pitchFamily="34" charset="0"/>
              </a:rPr>
              <a:t>INT1 </a:t>
            </a:r>
            <a:r>
              <a:rPr lang="zh-CN" altLang="en-US" sz="1500" kern="1200" baseline="0">
                <a:latin typeface="+mn-lt"/>
                <a:ea typeface="+mn-ea"/>
                <a:cs typeface="+mn-cs"/>
                <a:sym typeface="Arial" panose="020B0604020202020204" pitchFamily="34" charset="0"/>
              </a:rPr>
              <a:t>中断，同时暂停 </a:t>
            </a:r>
            <a:r>
              <a:rPr lang="en-US" altLang="zh-CN" sz="1500" kern="1200" baseline="0">
                <a:latin typeface="+mn-lt"/>
                <a:ea typeface="+mn-ea"/>
                <a:cs typeface="+mn-cs"/>
                <a:sym typeface="Arial" panose="020B0604020202020204" pitchFamily="34" charset="0"/>
              </a:rPr>
              <a:t>CPU</a:t>
            </a:r>
            <a:r>
              <a:rPr lang="zh-CN" altLang="en-US" sz="1500" kern="1200" baseline="0">
                <a:latin typeface="+mn-lt"/>
                <a:ea typeface="+mn-ea"/>
                <a:cs typeface="+mn-cs"/>
                <a:sym typeface="Arial" panose="020B0604020202020204" pitchFamily="34" charset="0"/>
              </a:rPr>
              <a:t>；如果没有，</a:t>
            </a:r>
            <a:r>
              <a:rPr lang="en-US" altLang="zh-CN" sz="1500" kern="1200" baseline="0">
                <a:latin typeface="+mn-lt"/>
                <a:ea typeface="+mn-ea"/>
                <a:cs typeface="+mn-cs"/>
                <a:sym typeface="Arial" panose="020B0604020202020204" pitchFamily="34" charset="0"/>
              </a:rPr>
              <a:t>CPU </a:t>
            </a:r>
            <a:r>
              <a:rPr lang="zh-CN" altLang="en-US" sz="1500" kern="1200" baseline="0">
                <a:latin typeface="+mn-lt"/>
                <a:ea typeface="+mn-ea"/>
                <a:cs typeface="+mn-cs"/>
                <a:sym typeface="Arial" panose="020B0604020202020204" pitchFamily="34" charset="0"/>
              </a:rPr>
              <a:t>执行代码，到下一行代码时，</a:t>
            </a:r>
            <a:r>
              <a:rPr lang="en-US" altLang="zh-CN" sz="1500" kern="1200" baseline="0">
                <a:latin typeface="+mn-lt"/>
                <a:ea typeface="+mn-ea"/>
                <a:cs typeface="+mn-cs"/>
                <a:sym typeface="Arial" panose="020B0604020202020204" pitchFamily="34" charset="0"/>
              </a:rPr>
              <a:t>CPU </a:t>
            </a:r>
            <a:r>
              <a:rPr lang="zh-CN" altLang="en-US" sz="1500" kern="1200" baseline="0">
                <a:latin typeface="+mn-lt"/>
                <a:ea typeface="+mn-ea"/>
                <a:cs typeface="+mn-cs"/>
                <a:sym typeface="Arial" panose="020B0604020202020204" pitchFamily="34" charset="0"/>
              </a:rPr>
              <a:t>继续重复上面的过程。</a:t>
            </a:r>
            <a:endParaRPr lang="zh-CN" altLang="en-US" sz="1500" kern="1200" baseline="0">
              <a:latin typeface="+mn-lt"/>
              <a:ea typeface="+mn-ea"/>
              <a:cs typeface="+mn-cs"/>
              <a:sym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54273"/>
          <p:cNvSpPr>
            <a:spLocks noGrp="1"/>
          </p:cNvSpPr>
          <p:nvPr>
            <p:ph type="title"/>
          </p:nvPr>
        </p:nvSpPr>
        <p:spPr>
          <a:xfrm>
            <a:off x="-1270" y="1429"/>
            <a:ext cx="9133205" cy="912655"/>
          </a:xfrm>
        </p:spPr>
        <p:txBody>
          <a:bodyPr anchor="ctr"/>
          <a:p>
            <a:pPr fontAlgn="base"/>
            <a:r>
              <a:rPr lang="en-US" altLang="zh-CN" strike="noStrike" noProof="1"/>
              <a:t>16.3.5 </a:t>
            </a:r>
            <a:r>
              <a:rPr lang="zh-CN" altLang="en-US" strike="noStrike" noProof="1">
                <a:ea typeface="宋体" panose="02010600030101010101" pitchFamily="2" charset="-122"/>
              </a:rPr>
              <a:t>断点</a:t>
            </a:r>
            <a:endParaRPr lang="zh-CN" altLang="en-US" strike="noStrike" noProof="1">
              <a:ea typeface="宋体" panose="02010600030101010101" pitchFamily="2" charset="-122"/>
            </a:endParaRPr>
          </a:p>
        </p:txBody>
      </p:sp>
      <p:sp>
        <p:nvSpPr>
          <p:cNvPr id="76802" name="文本占位符 54274"/>
          <p:cNvSpPr>
            <a:spLocks noGrp="1"/>
          </p:cNvSpPr>
          <p:nvPr>
            <p:ph idx="1"/>
          </p:nvPr>
        </p:nvSpPr>
        <p:spPr>
          <a:xfrm>
            <a:off x="581025" y="1200150"/>
            <a:ext cx="7232015" cy="3398520"/>
          </a:xfrm>
        </p:spPr>
        <p:txBody>
          <a:bodyPr anchor="t"/>
          <a:p>
            <a:pPr marL="0" indent="0" fontAlgn="base">
              <a:lnSpc>
                <a:spcPct val="90000"/>
              </a:lnSpc>
              <a:buFont typeface="Wingdings" panose="05000000000000000000" charset="0"/>
              <a:buNone/>
            </a:pPr>
            <a:r>
              <a:rPr lang="en-US" altLang="zh-CN" sz="1800" strike="noStrike" noProof="1"/>
              <a:t>3</a:t>
            </a:r>
            <a:r>
              <a:rPr lang="zh-CN" altLang="en-US" sz="1800" strike="noStrike" noProof="1">
                <a:ea typeface="宋体" panose="02010600030101010101" pitchFamily="2" charset="-122"/>
              </a:rPr>
              <a:t>）内存断点</a:t>
            </a:r>
            <a:endParaRPr lang="zh-CN" altLang="en-US" sz="1800" strike="noStrike" noProof="1">
              <a:ea typeface="宋体" panose="02010600030101010101" pitchFamily="2" charset="-122"/>
            </a:endParaRPr>
          </a:p>
          <a:p>
            <a:pPr fontAlgn="base">
              <a:lnSpc>
                <a:spcPct val="130000"/>
              </a:lnSpc>
              <a:spcBef>
                <a:spcPts val="600"/>
              </a:spcBef>
              <a:buFont typeface="Wingdings" panose="05000000000000000000" charset="0"/>
              <a:buChar char="ü"/>
            </a:pPr>
            <a:r>
              <a:rPr lang="zh-CN" altLang="en-US" sz="1500" strike="noStrike" noProof="1">
                <a:ea typeface="宋体" panose="02010600030101010101" pitchFamily="2" charset="-122"/>
              </a:rPr>
              <a:t>内存断点是通过修改内存中指定块或页的访问权限来实现的，通过将指定内存块或页设置为保护页，则任何不符合访问权限约束的操作都将失败，抛出异常导致</a:t>
            </a:r>
            <a:r>
              <a:rPr lang="en-US" altLang="zh-CN" sz="1500" strike="noStrike" noProof="1"/>
              <a:t>CPU</a:t>
            </a:r>
            <a:r>
              <a:rPr lang="zh-CN" altLang="en-US" sz="1500" strike="noStrike" noProof="1">
                <a:ea typeface="宋体" panose="02010600030101010101" pitchFamily="2" charset="-122"/>
              </a:rPr>
              <a:t>暂停执行，使得调试器可以查看当前执行状态。</a:t>
            </a:r>
            <a:endParaRPr lang="zh-CN" altLang="en-US" sz="1500" strike="noStrike" noProof="1">
              <a:ea typeface="宋体" panose="02010600030101010101" pitchFamily="2" charset="-122"/>
            </a:endParaRPr>
          </a:p>
          <a:p>
            <a:pPr fontAlgn="base">
              <a:lnSpc>
                <a:spcPct val="130000"/>
              </a:lnSpc>
              <a:spcBef>
                <a:spcPts val="600"/>
              </a:spcBef>
              <a:buFont typeface="Wingdings" panose="05000000000000000000" charset="0"/>
              <a:buChar char="ü"/>
            </a:pPr>
            <a:r>
              <a:rPr lang="zh-CN" altLang="en-US" sz="1500" strike="noStrike" noProof="1">
                <a:ea typeface="宋体" panose="02010600030101010101" pitchFamily="2" charset="-122"/>
              </a:rPr>
              <a:t>一般来说，每个内存块或页都具有三种不同的访问权限：是否可执行、是否可读、是否可写。</a:t>
            </a:r>
            <a:endParaRPr lang="zh-CN" altLang="en-US" sz="1500" strike="noStrike" noProof="1">
              <a:ea typeface="宋体" panose="02010600030101010101" pitchFamily="2" charset="-122"/>
            </a:endParaRPr>
          </a:p>
          <a:p>
            <a:pPr fontAlgn="base">
              <a:lnSpc>
                <a:spcPct val="130000"/>
              </a:lnSpc>
              <a:spcBef>
                <a:spcPts val="600"/>
              </a:spcBef>
              <a:buFont typeface="Wingdings" panose="05000000000000000000" charset="0"/>
              <a:buChar char="ü"/>
            </a:pPr>
            <a:r>
              <a:rPr lang="zh-CN" altLang="en-US" sz="1500" strike="noStrike" noProof="1">
                <a:ea typeface="宋体" panose="02010600030101010101" pitchFamily="2" charset="-122"/>
              </a:rPr>
              <a:t>每个操作系统都提供了函数来查询和修改内存页访问权限，在</a:t>
            </a:r>
            <a:r>
              <a:rPr lang="en-US" altLang="zh-CN" sz="1500" strike="noStrike" noProof="1"/>
              <a:t>Windows</a:t>
            </a:r>
            <a:r>
              <a:rPr lang="zh-CN" altLang="en-US" sz="1500" strike="noStrike" noProof="1">
                <a:ea typeface="宋体" panose="02010600030101010101" pitchFamily="2" charset="-122"/>
              </a:rPr>
              <a:t>中可以使用</a:t>
            </a:r>
            <a:r>
              <a:rPr lang="en-US" altLang="zh-CN" sz="1500" strike="noStrike" noProof="1"/>
              <a:t>VirtualProtect</a:t>
            </a:r>
            <a:r>
              <a:rPr lang="zh-CN" altLang="en-US" sz="1500" strike="noStrike" noProof="1">
                <a:ea typeface="宋体" panose="02010600030101010101" pitchFamily="2" charset="-122"/>
              </a:rPr>
              <a:t>函数来修改主调进程虚拟地址空间中已提交页面的保护属性，使用</a:t>
            </a:r>
            <a:r>
              <a:rPr lang="en-US" altLang="zh-CN" sz="1500" strike="noStrike" noProof="1"/>
              <a:t>VirtualProtectEx</a:t>
            </a:r>
            <a:r>
              <a:rPr lang="zh-CN" altLang="en-US" sz="1500" strike="noStrike" noProof="1">
                <a:ea typeface="宋体" panose="02010600030101010101" pitchFamily="2" charset="-122"/>
              </a:rPr>
              <a:t>来修改其他进程虚拟地址空间页面的保护属性。</a:t>
            </a:r>
            <a:endParaRPr lang="zh-CN" altLang="en-US" sz="1500" strike="noStrike" noProof="1">
              <a:ea typeface="宋体" panose="02010600030101010101" pitchFamily="2" charset="-122"/>
            </a:endParaRPr>
          </a:p>
          <a:p>
            <a:pPr fontAlgn="base">
              <a:lnSpc>
                <a:spcPct val="90000"/>
              </a:lnSpc>
              <a:buNone/>
            </a:pPr>
            <a:endParaRPr lang="zh-CN" altLang="en-US" sz="2100" strike="noStrike" noProof="1">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标题 1"/>
          <p:cNvSpPr>
            <a:spLocks noGrp="1"/>
          </p:cNvSpPr>
          <p:nvPr>
            <p:ph type="title"/>
          </p:nvPr>
        </p:nvSpPr>
        <p:spPr>
          <a:xfrm>
            <a:off x="-1270" y="1429"/>
            <a:ext cx="9133205" cy="912655"/>
          </a:xfrm>
        </p:spPr>
        <p:txBody>
          <a:bodyPr anchor="ctr"/>
          <a:p>
            <a:pPr fontAlgn="base"/>
            <a:r>
              <a:rPr lang="en-US" altLang="x-none" strike="noStrike" noProof="1" dirty="0"/>
              <a:t>16.4 </a:t>
            </a:r>
            <a:r>
              <a:rPr lang="zh-CN" altLang="en-US" strike="noStrike" noProof="1" dirty="0">
                <a:ea typeface="宋体" panose="02010600030101010101" pitchFamily="2" charset="-122"/>
              </a:rPr>
              <a:t>案例精选</a:t>
            </a:r>
            <a:endParaRPr lang="zh-CN" altLang="en-US" strike="noStrike" noProof="1">
              <a:ea typeface="宋体" panose="02010600030101010101" pitchFamily="2" charset="-122"/>
            </a:endParaRPr>
          </a:p>
        </p:txBody>
      </p:sp>
      <p:sp>
        <p:nvSpPr>
          <p:cNvPr id="3" name="内容占位符 2"/>
          <p:cNvSpPr>
            <a:spLocks noGrp="1"/>
          </p:cNvSpPr>
          <p:nvPr>
            <p:ph idx="1"/>
          </p:nvPr>
        </p:nvSpPr>
        <p:spPr/>
        <p:txBody>
          <a:bodyPr/>
          <a:p>
            <a:pPr fontAlgn="base"/>
            <a:r>
              <a:rPr lang="zh-CN" altLang="en-US" sz="1800" strike="noStrike" noProof="1"/>
              <a:t>使用</a:t>
            </a:r>
            <a:r>
              <a:rPr lang="en-US" altLang="zh-CN" sz="1800" strike="noStrike" noProof="1"/>
              <a:t>pefile</a:t>
            </a:r>
            <a:r>
              <a:rPr lang="zh-CN" altLang="en-US" sz="1800" strike="noStrike" noProof="1"/>
              <a:t>模块查看</a:t>
            </a:r>
            <a:r>
              <a:rPr lang="en-US" altLang="zh-CN" sz="1800" strike="noStrike" noProof="1"/>
              <a:t>PE</a:t>
            </a:r>
            <a:r>
              <a:rPr lang="zh-CN" altLang="en-US" sz="1800" strike="noStrike" noProof="1"/>
              <a:t>文件详细信息</a:t>
            </a:r>
            <a:endParaRPr lang="zh-CN" altLang="en-US" sz="1800" strike="noStrike" noProof="1"/>
          </a:p>
          <a:p>
            <a:pPr marL="0" indent="0" fontAlgn="base">
              <a:buNone/>
            </a:pPr>
            <a:endParaRPr lang="zh-CN" altLang="en-US" sz="1350" strike="noStrike" noProof="1">
              <a:latin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&gt;&gt;&gt; import pefile</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&gt;&gt;&gt; f = pefile.PE(r'C:\windows\notepad.exe')</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&gt;&gt;&gt; print</a:t>
            </a:r>
            <a:r>
              <a:rPr lang="en-US" altLang="zh-CN" sz="1400" strike="noStrike" noProof="1">
                <a:latin typeface="Consolas" panose="020B0609020204030204" charset="0"/>
                <a:cs typeface="Consolas" panose="020B0609020204030204" charset="0"/>
              </a:rPr>
              <a:t>(</a:t>
            </a:r>
            <a:r>
              <a:rPr lang="zh-CN" altLang="en-US" sz="1400" strike="noStrike" noProof="1">
                <a:latin typeface="Consolas" panose="020B0609020204030204" charset="0"/>
                <a:cs typeface="Consolas" panose="020B0609020204030204" charset="0"/>
              </a:rPr>
              <a:t>f</a:t>
            </a:r>
            <a:r>
              <a:rPr lang="en-US" altLang="zh-CN" sz="1400" strike="noStrike" noProof="1">
                <a:latin typeface="Consolas" panose="020B0609020204030204" charset="0"/>
                <a:cs typeface="Consolas" panose="020B0609020204030204" charset="0"/>
              </a:rPr>
              <a:t>)</a:t>
            </a:r>
            <a:endParaRPr lang="en-US" altLang="zh-CN"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&gt;&gt;&gt; print</a:t>
            </a:r>
            <a:r>
              <a:rPr lang="en-US" altLang="zh-CN" sz="1400" strike="noStrike" noProof="1">
                <a:latin typeface="Consolas" panose="020B0609020204030204" charset="0"/>
                <a:cs typeface="Consolas" panose="020B0609020204030204" charset="0"/>
              </a:rPr>
              <a:t>(</a:t>
            </a:r>
            <a:r>
              <a:rPr lang="zh-CN" altLang="en-US" sz="1400" strike="noStrike" noProof="1">
                <a:latin typeface="Consolas" panose="020B0609020204030204" charset="0"/>
                <a:cs typeface="Consolas" panose="020B0609020204030204" charset="0"/>
              </a:rPr>
              <a:t>f.FILE_HEADER</a:t>
            </a:r>
            <a:r>
              <a:rPr lang="en-US" altLang="zh-CN" sz="1400" strike="noStrike" noProof="1">
                <a:latin typeface="Consolas" panose="020B0609020204030204" charset="0"/>
                <a:cs typeface="Consolas" panose="020B0609020204030204" charset="0"/>
              </a:rPr>
              <a:t>)</a:t>
            </a:r>
            <a:endParaRPr lang="en-US" altLang="zh-CN" sz="1400" strike="noStrike" noProof="1">
              <a:latin typeface="Consolas" panose="020B0609020204030204" charset="0"/>
              <a:cs typeface="Consolas" panose="020B0609020204030204" charset="0"/>
            </a:endParaRPr>
          </a:p>
          <a:p>
            <a:pPr marL="0" indent="0" fontAlgn="base">
              <a:buNone/>
            </a:pPr>
            <a:r>
              <a:rPr lang="en-US" altLang="zh-CN" sz="1400" strike="noStrike" noProof="1">
                <a:latin typeface="Consolas" panose="020B0609020204030204" charset="0"/>
                <a:cs typeface="Consolas" panose="020B0609020204030204" charset="0"/>
              </a:rPr>
              <a:t>&gt;&gt;&gt; print(f.OPTIONAL_HEADER)</a:t>
            </a:r>
            <a:endParaRPr lang="en-US" altLang="zh-CN"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&gt;&gt;&gt; for k in f.sections:</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    print</a:t>
            </a:r>
            <a:r>
              <a:rPr lang="en-US" altLang="zh-CN" sz="1400" strike="noStrike" noProof="1">
                <a:latin typeface="Consolas" panose="020B0609020204030204" charset="0"/>
                <a:cs typeface="Consolas" panose="020B0609020204030204" charset="0"/>
              </a:rPr>
              <a:t>(</a:t>
            </a:r>
            <a:r>
              <a:rPr lang="zh-CN" altLang="en-US" sz="1400" strike="noStrike" noProof="1">
                <a:latin typeface="Consolas" panose="020B0609020204030204" charset="0"/>
                <a:cs typeface="Consolas" panose="020B0609020204030204" charset="0"/>
              </a:rPr>
              <a:t>k</a:t>
            </a:r>
            <a:r>
              <a:rPr lang="en-US" altLang="zh-CN" sz="1400" strike="noStrike" noProof="1">
                <a:latin typeface="Consolas" panose="020B0609020204030204" charset="0"/>
                <a:cs typeface="Consolas" panose="020B0609020204030204" charset="0"/>
              </a:rPr>
              <a:t>)</a:t>
            </a:r>
            <a:endParaRPr lang="en-US" altLang="zh-CN"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&gt;&gt;&gt; f.is_dll()</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solidFill>
                  <a:srgbClr val="00B0F0"/>
                </a:solidFill>
                <a:latin typeface="Consolas" panose="020B0609020204030204" charset="0"/>
                <a:cs typeface="Consolas" panose="020B0609020204030204" charset="0"/>
              </a:rPr>
              <a:t>False</a:t>
            </a:r>
            <a:endParaRPr lang="zh-CN" altLang="en-US" sz="1400" strike="noStrike" noProof="1">
              <a:solidFill>
                <a:srgbClr val="00B0F0"/>
              </a:solidFill>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&gt;&gt;&gt; f.is_exe()</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solidFill>
                  <a:srgbClr val="00B0F0"/>
                </a:solidFill>
                <a:latin typeface="Consolas" panose="020B0609020204030204" charset="0"/>
                <a:cs typeface="Consolas" panose="020B0609020204030204" charset="0"/>
              </a:rPr>
              <a:t>True</a:t>
            </a:r>
            <a:endParaRPr lang="zh-CN" altLang="en-US" sz="1400" strike="noStrike" noProof="1">
              <a:solidFill>
                <a:srgbClr val="00B0F0"/>
              </a:solidFill>
              <a:latin typeface="Consolas" panose="020B0609020204030204" charset="0"/>
              <a:cs typeface="Consolas" panose="020B060902020403020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标题 55297"/>
          <p:cNvSpPr>
            <a:spLocks noGrp="1"/>
          </p:cNvSpPr>
          <p:nvPr>
            <p:ph type="title"/>
          </p:nvPr>
        </p:nvSpPr>
        <p:spPr>
          <a:xfrm>
            <a:off x="-1270" y="1429"/>
            <a:ext cx="9133205" cy="912655"/>
          </a:xfrm>
        </p:spPr>
        <p:txBody>
          <a:bodyPr anchor="ctr"/>
          <a:p>
            <a:pPr fontAlgn="base"/>
            <a:r>
              <a:rPr lang="en-US" altLang="x-none" strike="noStrike" noProof="1" dirty="0"/>
              <a:t>16.4 </a:t>
            </a:r>
            <a:r>
              <a:rPr lang="zh-CN" altLang="en-US" strike="noStrike" noProof="1" dirty="0">
                <a:ea typeface="宋体" panose="02010600030101010101" pitchFamily="2" charset="-122"/>
              </a:rPr>
              <a:t>案例精选</a:t>
            </a:r>
            <a:endParaRPr lang="zh-CN" altLang="en-US" strike="noStrike" noProof="1" dirty="0">
              <a:ea typeface="宋体" panose="02010600030101010101" pitchFamily="2" charset="-122"/>
            </a:endParaRPr>
          </a:p>
        </p:txBody>
      </p:sp>
      <p:sp>
        <p:nvSpPr>
          <p:cNvPr id="84994" name="文本占位符 55298"/>
          <p:cNvSpPr>
            <a:spLocks noGrp="1"/>
          </p:cNvSpPr>
          <p:nvPr>
            <p:ph idx="1"/>
          </p:nvPr>
        </p:nvSpPr>
        <p:spPr>
          <a:xfrm>
            <a:off x="457200" y="1200150"/>
            <a:ext cx="8315325" cy="3395345"/>
          </a:xfrm>
        </p:spPr>
        <p:txBody>
          <a:bodyPr anchor="t"/>
          <a:p>
            <a:pPr defTabSz="914400">
              <a:lnSpc>
                <a:spcPct val="80000"/>
              </a:lnSpc>
              <a:buFont typeface="Wingdings" panose="05000000000000000000" charset="0"/>
            </a:pPr>
            <a:r>
              <a:rPr lang="zh-CN" altLang="en-US" sz="1800" kern="1200" baseline="0" dirty="0">
                <a:latin typeface="+mn-lt"/>
                <a:ea typeface="+mn-ea"/>
                <a:cs typeface="+mn-cs"/>
              </a:rPr>
              <a:t>利用</a:t>
            </a:r>
            <a:r>
              <a:rPr lang="en-US" altLang="x-none" sz="1800" kern="1200" baseline="0" dirty="0">
                <a:latin typeface="+mn-lt"/>
                <a:ea typeface="+mn-ea"/>
                <a:cs typeface="+mn-cs"/>
              </a:rPr>
              <a:t>pefile</a:t>
            </a:r>
            <a:r>
              <a:rPr lang="zh-CN" altLang="en-US" sz="1800" kern="1200" baseline="0" dirty="0">
                <a:latin typeface="+mn-lt"/>
                <a:ea typeface="+mn-ea"/>
                <a:cs typeface="+mn-cs"/>
              </a:rPr>
              <a:t>模块枚举</a:t>
            </a:r>
            <a:r>
              <a:rPr lang="en-US" altLang="x-none" sz="1800" kern="1200" baseline="0" dirty="0">
                <a:latin typeface="+mn-lt"/>
                <a:ea typeface="+mn-ea"/>
                <a:cs typeface="+mn-cs"/>
              </a:rPr>
              <a:t>DLL</a:t>
            </a:r>
            <a:r>
              <a:rPr lang="zh-CN" altLang="en-US" sz="1800" kern="1200" baseline="0" dirty="0">
                <a:latin typeface="+mn-lt"/>
                <a:ea typeface="+mn-ea"/>
                <a:cs typeface="+mn-cs"/>
              </a:rPr>
              <a:t>的导出项</a:t>
            </a:r>
            <a:endParaRPr lang="zh-CN" altLang="en-US" sz="1800" kern="1200" baseline="0" dirty="0">
              <a:latin typeface="+mn-lt"/>
              <a:ea typeface="+mn-ea"/>
              <a:cs typeface="+mn-cs"/>
            </a:endParaRPr>
          </a:p>
          <a:p>
            <a:pPr defTabSz="914400">
              <a:spcBef>
                <a:spcPts val="600"/>
              </a:spcBef>
              <a:buFont typeface="Wingdings" panose="05000000000000000000" charset="0"/>
              <a:buNone/>
            </a:pPr>
            <a:endParaRPr lang="en-US" altLang="x-none" sz="1350" kern="1200" baseline="0" dirty="0">
              <a:latin typeface="Consolas" panose="020B0609020204030204" charset="0"/>
              <a:ea typeface="+mn-ea"/>
              <a:cs typeface="+mn-cs"/>
            </a:endParaRPr>
          </a:p>
          <a:p>
            <a:pPr defTabSz="914400">
              <a:spcBef>
                <a:spcPts val="0"/>
              </a:spcBef>
              <a:buFont typeface="Wingdings" panose="05000000000000000000" charset="0"/>
              <a:buNone/>
            </a:pPr>
            <a:r>
              <a:rPr lang="en-US" altLang="x-none" sz="1400" kern="1200" baseline="0" dirty="0">
                <a:latin typeface="Consolas" panose="020B0609020204030204" charset="0"/>
                <a:ea typeface="+mn-ea"/>
                <a:cs typeface="Consolas" panose="020B0609020204030204" charset="0"/>
              </a:rPr>
              <a:t>&gt;&gt;&gt; import pefile</a:t>
            </a:r>
            <a:endParaRPr lang="en-US" altLang="x-none" sz="1400" kern="1200" baseline="0" dirty="0">
              <a:latin typeface="Consolas" panose="020B0609020204030204" charset="0"/>
              <a:ea typeface="+mn-ea"/>
              <a:cs typeface="Consolas" panose="020B0609020204030204" charset="0"/>
            </a:endParaRPr>
          </a:p>
          <a:p>
            <a:pPr defTabSz="914400">
              <a:spcBef>
                <a:spcPts val="0"/>
              </a:spcBef>
              <a:buFont typeface="Wingdings" panose="05000000000000000000" charset="0"/>
              <a:buNone/>
            </a:pPr>
            <a:r>
              <a:rPr lang="en-US" altLang="x-none" sz="1400" kern="1200" baseline="0" dirty="0">
                <a:latin typeface="Consolas" panose="020B0609020204030204" charset="0"/>
                <a:ea typeface="+mn-ea"/>
                <a:cs typeface="Consolas" panose="020B0609020204030204" charset="0"/>
              </a:rPr>
              <a:t>&gt;&gt;&gt; pe = pefile.PE(r'c:\windows\glut32.dll')</a:t>
            </a:r>
            <a:endParaRPr lang="en-US" altLang="x-none" sz="1400" kern="1200" baseline="0" dirty="0">
              <a:latin typeface="Consolas" panose="020B0609020204030204" charset="0"/>
              <a:ea typeface="+mn-ea"/>
              <a:cs typeface="Consolas" panose="020B0609020204030204" charset="0"/>
            </a:endParaRPr>
          </a:p>
          <a:p>
            <a:pPr defTabSz="914400">
              <a:spcBef>
                <a:spcPts val="0"/>
              </a:spcBef>
              <a:buFont typeface="Wingdings" panose="05000000000000000000" charset="0"/>
              <a:buNone/>
            </a:pPr>
            <a:r>
              <a:rPr lang="en-US" altLang="x-none" sz="1400" kern="1200" baseline="0" dirty="0">
                <a:latin typeface="Consolas" panose="020B0609020204030204" charset="0"/>
                <a:ea typeface="+mn-ea"/>
                <a:cs typeface="Consolas" panose="020B0609020204030204" charset="0"/>
              </a:rPr>
              <a:t>&gt;&gt;&gt; if hasattr(pe, 'DIRECTORY_ENTRY_EXPORT'):</a:t>
            </a:r>
            <a:endParaRPr lang="en-US" altLang="x-none" sz="1400" kern="1200" baseline="0" dirty="0">
              <a:latin typeface="Consolas" panose="020B0609020204030204" charset="0"/>
              <a:ea typeface="+mn-ea"/>
              <a:cs typeface="Consolas" panose="020B0609020204030204" charset="0"/>
            </a:endParaRPr>
          </a:p>
          <a:p>
            <a:pPr defTabSz="914400">
              <a:spcBef>
                <a:spcPts val="0"/>
              </a:spcBef>
              <a:buFont typeface="Wingdings" panose="05000000000000000000" charset="0"/>
              <a:buNone/>
            </a:pPr>
            <a:r>
              <a:rPr lang="en-US" altLang="x-none" sz="1400" kern="1200" baseline="0" dirty="0">
                <a:latin typeface="Consolas" panose="020B0609020204030204" charset="0"/>
                <a:ea typeface="+mn-ea"/>
                <a:cs typeface="Consolas" panose="020B0609020204030204" charset="0"/>
              </a:rPr>
              <a:t>    for exp in pe.DIRECTORY_ENTRY_EXPORT.symbols:</a:t>
            </a:r>
            <a:endParaRPr lang="en-US" altLang="x-none" sz="1400" kern="1200" baseline="0" dirty="0">
              <a:latin typeface="Consolas" panose="020B0609020204030204" charset="0"/>
              <a:ea typeface="+mn-ea"/>
              <a:cs typeface="Consolas" panose="020B0609020204030204" charset="0"/>
            </a:endParaRPr>
          </a:p>
          <a:p>
            <a:pPr defTabSz="914400">
              <a:spcBef>
                <a:spcPts val="0"/>
              </a:spcBef>
              <a:buFont typeface="Wingdings" panose="05000000000000000000" charset="0"/>
              <a:buNone/>
            </a:pPr>
            <a:r>
              <a:rPr lang="en-US" altLang="x-none" sz="1400" kern="1200" baseline="0" dirty="0">
                <a:latin typeface="Consolas" panose="020B0609020204030204" charset="0"/>
                <a:ea typeface="+mn-ea"/>
                <a:cs typeface="Consolas" panose="020B0609020204030204" charset="0"/>
              </a:rPr>
              <a:t>        print(hex(pe.OPTIONAL_HEADER.ImageBase+exp.address), exp.name, exp.ordinal)</a:t>
            </a:r>
            <a:endParaRPr lang="zh-CN" altLang="en-US" sz="1400" kern="1200" baseline="0" dirty="0">
              <a:latin typeface="Consolas" panose="020B0609020204030204" charset="0"/>
              <a:ea typeface="+mn-ea"/>
              <a:cs typeface="Consolas" panose="020B060902020403020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标题 1"/>
          <p:cNvSpPr>
            <a:spLocks noGrp="1"/>
          </p:cNvSpPr>
          <p:nvPr>
            <p:ph type="title"/>
          </p:nvPr>
        </p:nvSpPr>
        <p:spPr>
          <a:xfrm>
            <a:off x="-1270" y="1429"/>
            <a:ext cx="9133205" cy="912655"/>
          </a:xfrm>
        </p:spPr>
        <p:txBody>
          <a:bodyPr anchor="ctr"/>
          <a:p>
            <a:pPr fontAlgn="base"/>
            <a:r>
              <a:rPr lang="en-US" altLang="x-none" strike="noStrike" noProof="1" dirty="0"/>
              <a:t>16.4 </a:t>
            </a:r>
            <a:r>
              <a:rPr lang="zh-CN" altLang="en-US" strike="noStrike" noProof="1" dirty="0">
                <a:ea typeface="宋体" panose="02010600030101010101" pitchFamily="2" charset="-122"/>
              </a:rPr>
              <a:t>案例精选</a:t>
            </a:r>
            <a:endParaRPr lang="zh-CN" altLang="en-US" strike="noStrike" noProof="1">
              <a:ea typeface="宋体" panose="02010600030101010101" pitchFamily="2" charset="-122"/>
            </a:endParaRPr>
          </a:p>
        </p:txBody>
      </p:sp>
      <p:sp>
        <p:nvSpPr>
          <p:cNvPr id="3" name="内容占位符 2"/>
          <p:cNvSpPr>
            <a:spLocks noGrp="1"/>
          </p:cNvSpPr>
          <p:nvPr>
            <p:ph idx="1"/>
          </p:nvPr>
        </p:nvSpPr>
        <p:spPr/>
        <p:txBody>
          <a:bodyPr/>
          <a:p>
            <a:pPr fontAlgn="base"/>
            <a:r>
              <a:rPr lang="zh-CN" altLang="en-US" sz="1800" strike="noStrike" noProof="1"/>
              <a:t>利用</a:t>
            </a:r>
            <a:r>
              <a:rPr lang="en-US" altLang="zh-CN" sz="1800" strike="noStrike" noProof="1"/>
              <a:t>pefile</a:t>
            </a:r>
            <a:r>
              <a:rPr lang="zh-CN" altLang="en-US" sz="1800" strike="noStrike" noProof="1"/>
              <a:t>和</a:t>
            </a:r>
            <a:r>
              <a:rPr lang="en-US" altLang="zh-CN" sz="1800" strike="noStrike" noProof="1"/>
              <a:t>pydasm</a:t>
            </a:r>
            <a:r>
              <a:rPr lang="zh-CN" altLang="en-US" sz="1800" strike="noStrike" noProof="1"/>
              <a:t>模块从</a:t>
            </a:r>
            <a:r>
              <a:rPr lang="en-US" altLang="zh-CN" sz="1800" strike="noStrike" noProof="1"/>
              <a:t>PE</a:t>
            </a:r>
            <a:r>
              <a:rPr lang="zh-CN" altLang="en-US" sz="1800" strike="noStrike" noProof="1"/>
              <a:t>文件入口点开始反汇编</a:t>
            </a:r>
            <a:endParaRPr lang="zh-CN" altLang="en-US" sz="1800" strike="noStrike" noProof="1"/>
          </a:p>
          <a:p>
            <a:pPr marL="0" indent="0" fontAlgn="base">
              <a:buNone/>
            </a:pPr>
            <a:endParaRPr lang="zh-CN" altLang="en-US" sz="1800" strike="noStrike" noProof="1">
              <a:hlinkClick r:id="rId1" action="ppaction://hlinkfile"/>
            </a:endParaRPr>
          </a:p>
          <a:p>
            <a:pPr marL="0" indent="0" fontAlgn="base">
              <a:buNone/>
            </a:pPr>
            <a:r>
              <a:rPr lang="zh-CN" altLang="en-US" sz="1800" strike="noStrike" noProof="1">
                <a:hlinkClick r:id="rId1" action="ppaction://hlinkfile"/>
              </a:rPr>
              <a:t>code\pedasm.py</a:t>
            </a:r>
            <a:endParaRPr lang="zh-CN" altLang="en-US" sz="1800" strike="noStrike" noProof="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1"/>
          <p:cNvSpPr>
            <a:spLocks noGrp="1"/>
          </p:cNvSpPr>
          <p:nvPr>
            <p:ph type="title"/>
          </p:nvPr>
        </p:nvSpPr>
        <p:spPr>
          <a:xfrm>
            <a:off x="-1270" y="1429"/>
            <a:ext cx="9133205" cy="912655"/>
          </a:xfrm>
        </p:spPr>
        <p:txBody>
          <a:bodyPr anchor="ctr"/>
          <a:p>
            <a:pPr fontAlgn="base"/>
            <a:r>
              <a:rPr lang="en-US" altLang="zh-CN">
                <a:sym typeface="+mn-ea"/>
              </a:rPr>
              <a:t>16.1.1  </a:t>
            </a:r>
            <a:r>
              <a:rPr lang="zh-CN" altLang="en-US">
                <a:ea typeface="宋体" panose="02010600030101010101" pitchFamily="2" charset="-122"/>
                <a:sym typeface="+mn-ea"/>
              </a:rPr>
              <a:t>主流项目</a:t>
            </a:r>
            <a:endParaRPr lang="zh-CN" altLang="en-US" strike="noStrike" noProof="1">
              <a:ea typeface="宋体" panose="02010600030101010101" pitchFamily="2" charset="-122"/>
            </a:endParaRPr>
          </a:p>
        </p:txBody>
      </p:sp>
      <p:sp>
        <p:nvSpPr>
          <p:cNvPr id="31746" name="内容占位符 2"/>
          <p:cNvSpPr>
            <a:spLocks noGrp="1"/>
          </p:cNvSpPr>
          <p:nvPr>
            <p:ph idx="1"/>
          </p:nvPr>
        </p:nvSpPr>
        <p:spPr/>
        <p:txBody>
          <a:bodyPr anchor="t"/>
          <a:p>
            <a:pPr defTabSz="914400">
              <a:lnSpc>
                <a:spcPct val="150000"/>
              </a:lnSpc>
              <a:spcBef>
                <a:spcPct val="0"/>
              </a:spcBef>
              <a:buFont typeface="Wingdings" panose="05000000000000000000" charset="0"/>
            </a:pPr>
            <a:r>
              <a:rPr lang="en-US" altLang="zh-CN" sz="1800" kern="1200" baseline="0">
                <a:latin typeface="+mn-lt"/>
                <a:ea typeface="+mn-ea"/>
                <a:cs typeface="+mn-cs"/>
              </a:rPr>
              <a:t>Immunity Debugger</a:t>
            </a:r>
            <a:r>
              <a:rPr lang="zh-CN" altLang="en-US" sz="1800" kern="1200" baseline="0">
                <a:latin typeface="+mn-lt"/>
                <a:ea typeface="+mn-ea"/>
                <a:cs typeface="+mn-cs"/>
              </a:rPr>
              <a:t>：著名的调试器，是在OllyDbg的源代码基础上建立起来的，外观和用法都与OllyDbg非常相似，并且两者共享很多的底层功能和控制。Immunity Debugger带有内置的Python接口和专门用于研究漏洞和执行恶意软件分析的强大API，是可编写脚本的GUI和命令行软件调试器，支持exploit编写、二进制可执行文件逆向工程等各种应用。</a:t>
            </a:r>
            <a:endParaRPr lang="zh-CN" altLang="en-US" sz="1800" kern="1200" baseline="0">
              <a:latin typeface="+mn-lt"/>
              <a:ea typeface="+mn-ea"/>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标题 1"/>
          <p:cNvSpPr>
            <a:spLocks noGrp="1"/>
          </p:cNvSpPr>
          <p:nvPr>
            <p:ph type="title"/>
          </p:nvPr>
        </p:nvSpPr>
        <p:spPr>
          <a:xfrm>
            <a:off x="-1270" y="1429"/>
            <a:ext cx="9133205" cy="912655"/>
          </a:xfrm>
        </p:spPr>
        <p:txBody>
          <a:bodyPr anchor="ctr"/>
          <a:p>
            <a:pPr fontAlgn="base"/>
            <a:r>
              <a:rPr lang="en-US" altLang="x-none" strike="noStrike" noProof="1" dirty="0"/>
              <a:t>16.4 </a:t>
            </a:r>
            <a:r>
              <a:rPr lang="zh-CN" altLang="en-US" strike="noStrike" noProof="1" dirty="0">
                <a:ea typeface="宋体" panose="02010600030101010101" pitchFamily="2" charset="-122"/>
              </a:rPr>
              <a:t>案例精选</a:t>
            </a:r>
            <a:endParaRPr lang="zh-CN" altLang="en-US" strike="noStrike" noProof="1">
              <a:ea typeface="宋体" panose="02010600030101010101" pitchFamily="2" charset="-122"/>
            </a:endParaRPr>
          </a:p>
        </p:txBody>
      </p:sp>
      <p:sp>
        <p:nvSpPr>
          <p:cNvPr id="3" name="内容占位符 2"/>
          <p:cNvSpPr>
            <a:spLocks noGrp="1"/>
          </p:cNvSpPr>
          <p:nvPr>
            <p:ph idx="1"/>
          </p:nvPr>
        </p:nvSpPr>
        <p:spPr/>
        <p:txBody>
          <a:bodyPr/>
          <a:p>
            <a:pPr fontAlgn="base"/>
            <a:r>
              <a:rPr lang="zh-CN" altLang="en-US" sz="1800" strike="noStrike" noProof="1"/>
              <a:t>利用</a:t>
            </a:r>
            <a:r>
              <a:rPr lang="en-US" altLang="zh-CN" sz="1800" strike="noStrike" noProof="1"/>
              <a:t>WinAppDbg</a:t>
            </a:r>
            <a:r>
              <a:rPr lang="zh-CN" altLang="en-US" sz="1800" strike="noStrike" noProof="1"/>
              <a:t>监视</a:t>
            </a:r>
            <a:r>
              <a:rPr lang="en-US" altLang="zh-CN" sz="1800" strike="noStrike" noProof="1"/>
              <a:t>Windows API</a:t>
            </a:r>
            <a:r>
              <a:rPr lang="zh-CN" altLang="en-US" sz="1800" strike="noStrike" noProof="1"/>
              <a:t>调用</a:t>
            </a:r>
            <a:endParaRPr lang="zh-CN" altLang="en-US" sz="1800" strike="noStrike" noProof="1"/>
          </a:p>
          <a:p>
            <a:pPr marL="0" indent="0" fontAlgn="base">
              <a:buNone/>
            </a:pPr>
            <a:endParaRPr lang="zh-CN" altLang="en-US" sz="1800" strike="noStrike" noProof="1">
              <a:hlinkClick r:id="rId1" action="ppaction://hlinkfile"/>
            </a:endParaRPr>
          </a:p>
          <a:p>
            <a:pPr marL="0" indent="0" fontAlgn="base">
              <a:buNone/>
            </a:pPr>
            <a:r>
              <a:rPr lang="zh-CN" altLang="en-US" sz="1800" strike="noStrike" noProof="1">
                <a:hlinkClick r:id="rId1" action="ppaction://hlinkfile"/>
              </a:rPr>
              <a:t>code\simpleapi.py</a:t>
            </a:r>
            <a:endParaRPr lang="zh-CN" altLang="en-US" sz="1800" strike="noStrike" noProof="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1"/>
          <p:cNvSpPr>
            <a:spLocks noGrp="1"/>
          </p:cNvSpPr>
          <p:nvPr>
            <p:ph type="title"/>
          </p:nvPr>
        </p:nvSpPr>
        <p:spPr>
          <a:xfrm>
            <a:off x="-1270" y="1429"/>
            <a:ext cx="9133205" cy="912655"/>
          </a:xfrm>
        </p:spPr>
        <p:txBody>
          <a:bodyPr anchor="ctr"/>
          <a:p>
            <a:pPr fontAlgn="base"/>
            <a:r>
              <a:rPr lang="en-US" altLang="zh-CN">
                <a:sym typeface="+mn-ea"/>
              </a:rPr>
              <a:t>16.1.1  </a:t>
            </a:r>
            <a:r>
              <a:rPr lang="zh-CN" altLang="en-US">
                <a:ea typeface="宋体" panose="02010600030101010101" pitchFamily="2" charset="-122"/>
                <a:sym typeface="+mn-ea"/>
              </a:rPr>
              <a:t>主流项目</a:t>
            </a:r>
            <a:endParaRPr lang="zh-CN" altLang="en-US" strike="noStrike" noProof="1">
              <a:ea typeface="宋体" panose="02010600030101010101" pitchFamily="2" charset="-122"/>
            </a:endParaRPr>
          </a:p>
        </p:txBody>
      </p:sp>
      <p:sp>
        <p:nvSpPr>
          <p:cNvPr id="32770" name="内容占位符 2"/>
          <p:cNvSpPr>
            <a:spLocks noGrp="1"/>
          </p:cNvSpPr>
          <p:nvPr>
            <p:ph idx="1"/>
          </p:nvPr>
        </p:nvSpPr>
        <p:spPr/>
        <p:txBody>
          <a:bodyPr anchor="t"/>
          <a:p>
            <a:pPr defTabSz="914400">
              <a:lnSpc>
                <a:spcPct val="150000"/>
              </a:lnSpc>
              <a:spcBef>
                <a:spcPct val="0"/>
              </a:spcBef>
              <a:buFont typeface="Wingdings" panose="05000000000000000000" charset="0"/>
            </a:pPr>
            <a:r>
              <a:rPr lang="en-US" altLang="zh-CN" sz="1800" kern="1200" baseline="0">
                <a:latin typeface="+mn-lt"/>
                <a:ea typeface="+mn-ea"/>
                <a:cs typeface="+mn-cs"/>
                <a:sym typeface="宋体" panose="02010600030101010101" pitchFamily="2" charset="-122"/>
              </a:rPr>
              <a:t>Paimei</a:t>
            </a:r>
            <a:r>
              <a:rPr lang="zh-CN" altLang="en-US" sz="1800" kern="1200" baseline="0">
                <a:latin typeface="+mn-lt"/>
                <a:ea typeface="+mn-ea"/>
                <a:cs typeface="+mn-cs"/>
                <a:sym typeface="宋体" panose="02010600030101010101" pitchFamily="2" charset="-122"/>
              </a:rPr>
              <a:t>：完全使用</a:t>
            </a:r>
            <a:r>
              <a:rPr lang="en-US" altLang="zh-CN" sz="1800" kern="1200" baseline="0">
                <a:latin typeface="+mn-lt"/>
                <a:ea typeface="+mn-ea"/>
                <a:cs typeface="+mn-cs"/>
                <a:sym typeface="宋体" panose="02010600030101010101" pitchFamily="2" charset="-122"/>
              </a:rPr>
              <a:t>Python</a:t>
            </a:r>
            <a:r>
              <a:rPr lang="zh-CN" altLang="en-US" sz="1800" kern="1200" baseline="0">
                <a:latin typeface="+mn-lt"/>
                <a:ea typeface="+mn-ea"/>
                <a:cs typeface="+mn-cs"/>
                <a:sym typeface="宋体" panose="02010600030101010101" pitchFamily="2" charset="-122"/>
              </a:rPr>
              <a:t>编写，是非常成熟的逆向工程框架，包括</a:t>
            </a:r>
            <a:r>
              <a:rPr lang="en-US" altLang="zh-CN" sz="1800" kern="1200" baseline="0">
                <a:latin typeface="+mn-lt"/>
                <a:ea typeface="+mn-ea"/>
                <a:cs typeface="+mn-cs"/>
                <a:sym typeface="宋体" panose="02010600030101010101" pitchFamily="2" charset="-122"/>
              </a:rPr>
              <a:t>PyDBG, PIDA, pGRAPH</a:t>
            </a:r>
            <a:r>
              <a:rPr lang="zh-CN" altLang="en-US" sz="1800" kern="1200" baseline="0">
                <a:latin typeface="+mn-lt"/>
                <a:ea typeface="+mn-ea"/>
                <a:cs typeface="+mn-cs"/>
                <a:sym typeface="宋体" panose="02010600030101010101" pitchFamily="2" charset="-122"/>
              </a:rPr>
              <a:t>等多个可扩展模块，可以执行大量静态分析和动态分析，例如模糊测试、代码覆盖率跟踪、数据流跟踪等等。</a:t>
            </a:r>
            <a:endParaRPr lang="zh-CN" altLang="en-US" sz="1800" kern="1200" baseline="0">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1"/>
          <p:cNvSpPr>
            <a:spLocks noGrp="1"/>
          </p:cNvSpPr>
          <p:nvPr>
            <p:ph type="title"/>
          </p:nvPr>
        </p:nvSpPr>
        <p:spPr>
          <a:xfrm>
            <a:off x="-1270" y="1429"/>
            <a:ext cx="9133205" cy="912655"/>
          </a:xfrm>
        </p:spPr>
        <p:txBody>
          <a:bodyPr anchor="ctr"/>
          <a:p>
            <a:pPr fontAlgn="base"/>
            <a:r>
              <a:rPr lang="en-US" altLang="zh-CN">
                <a:sym typeface="+mn-ea"/>
              </a:rPr>
              <a:t>16.1.1  </a:t>
            </a:r>
            <a:r>
              <a:rPr lang="zh-CN" altLang="en-US">
                <a:ea typeface="宋体" panose="02010600030101010101" pitchFamily="2" charset="-122"/>
                <a:sym typeface="+mn-ea"/>
              </a:rPr>
              <a:t>主流项目</a:t>
            </a:r>
            <a:endParaRPr lang="zh-CN" altLang="en-US" strike="noStrike" noProof="1">
              <a:ea typeface="宋体" panose="02010600030101010101" pitchFamily="2" charset="-122"/>
            </a:endParaRPr>
          </a:p>
        </p:txBody>
      </p:sp>
      <p:sp>
        <p:nvSpPr>
          <p:cNvPr id="33794" name="内容占位符 2"/>
          <p:cNvSpPr>
            <a:spLocks noGrp="1"/>
          </p:cNvSpPr>
          <p:nvPr>
            <p:ph idx="1"/>
          </p:nvPr>
        </p:nvSpPr>
        <p:spPr/>
        <p:txBody>
          <a:bodyPr anchor="t"/>
          <a:p>
            <a:pPr defTabSz="914400">
              <a:lnSpc>
                <a:spcPct val="150000"/>
              </a:lnSpc>
              <a:spcBef>
                <a:spcPct val="0"/>
              </a:spcBef>
              <a:buFont typeface="Wingdings" panose="05000000000000000000" charset="0"/>
            </a:pPr>
            <a:r>
              <a:rPr lang="zh-CN" altLang="en-US" sz="1800" kern="1200" baseline="0">
                <a:latin typeface="+mn-lt"/>
                <a:ea typeface="+mn-ea"/>
                <a:cs typeface="+mn-cs"/>
              </a:rPr>
              <a:t>ropper：：比较成熟的ROP Gadgets查找与可执行文件分析工具，其反汇编部分使用了成熟的Capstone 框架。</a:t>
            </a:r>
            <a:endParaRPr lang="zh-CN" altLang="en-US" sz="1800" kern="1200" baseline="0">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1"/>
          <p:cNvSpPr>
            <a:spLocks noGrp="1"/>
          </p:cNvSpPr>
          <p:nvPr>
            <p:ph type="title"/>
          </p:nvPr>
        </p:nvSpPr>
        <p:spPr>
          <a:xfrm>
            <a:off x="-1270" y="1429"/>
            <a:ext cx="9133205" cy="912655"/>
          </a:xfrm>
        </p:spPr>
        <p:txBody>
          <a:bodyPr anchor="ctr"/>
          <a:p>
            <a:pPr fontAlgn="base"/>
            <a:r>
              <a:rPr lang="en-US" altLang="zh-CN">
                <a:sym typeface="+mn-ea"/>
              </a:rPr>
              <a:t>16.1.1  </a:t>
            </a:r>
            <a:r>
              <a:rPr lang="zh-CN" altLang="en-US">
                <a:ea typeface="宋体" panose="02010600030101010101" pitchFamily="2" charset="-122"/>
                <a:sym typeface="+mn-ea"/>
              </a:rPr>
              <a:t>主流项目</a:t>
            </a:r>
            <a:endParaRPr lang="zh-CN" altLang="en-US" strike="noStrike" noProof="1">
              <a:ea typeface="宋体" panose="02010600030101010101" pitchFamily="2" charset="-122"/>
            </a:endParaRPr>
          </a:p>
        </p:txBody>
      </p:sp>
      <p:sp>
        <p:nvSpPr>
          <p:cNvPr id="34818" name="内容占位符 2"/>
          <p:cNvSpPr>
            <a:spLocks noGrp="1"/>
          </p:cNvSpPr>
          <p:nvPr>
            <p:ph idx="1"/>
          </p:nvPr>
        </p:nvSpPr>
        <p:spPr/>
        <p:txBody>
          <a:bodyPr anchor="t"/>
          <a:p>
            <a:pPr defTabSz="914400">
              <a:lnSpc>
                <a:spcPct val="150000"/>
              </a:lnSpc>
              <a:spcBef>
                <a:spcPct val="0"/>
              </a:spcBef>
              <a:buFont typeface="Wingdings" panose="05000000000000000000" charset="0"/>
            </a:pPr>
            <a:r>
              <a:rPr lang="zh-CN" altLang="en-US" sz="1800" kern="1200" baseline="0">
                <a:latin typeface="+mn-lt"/>
                <a:ea typeface="+mn-ea"/>
                <a:cs typeface="+mn-cs"/>
              </a:rPr>
              <a:t>WinAppDbg：纯Python调试器，没有本机代码，使用ctypes封装了许多与调试器有关的Win32 API调用，并且为操作线程、库和进程提供了强有力的抽象。利用该工具可以将自己编写的脚本附加为调试器、跟踪执行、拦截API调用，以及在待调试进程中处理事件，并且可以设置各种断点。</a:t>
            </a:r>
            <a:endParaRPr lang="zh-CN" altLang="en-US" sz="1800" kern="1200" baseline="0">
              <a:latin typeface="+mn-lt"/>
              <a:ea typeface="+mn-ea"/>
              <a:cs typeface="+mn-cs"/>
            </a:endParaRPr>
          </a:p>
        </p:txBody>
      </p:sp>
    </p:spTree>
  </p:cSld>
  <p:clrMapOvr>
    <a:masterClrMapping/>
  </p:clrMapOvr>
</p:sld>
</file>

<file path=ppt/tags/tag1.xml><?xml version="1.0" encoding="utf-8"?>
<p:tagLst xmlns:p="http://schemas.openxmlformats.org/presentationml/2006/main">
  <p:tag name="KSO_WM_UNIT_TABLE_BEAUTIFY" val="smartTable{1164e44a-4a63-4a54-9d7b-ec8455b084ec}"/>
</p:tagLst>
</file>

<file path=ppt/tags/tag2.xml><?xml version="1.0" encoding="utf-8"?>
<p:tagLst xmlns:p="http://schemas.openxmlformats.org/presentationml/2006/main">
  <p:tag name="KSO_WM_UNIT_TABLE_BEAUTIFY" val="smartTable{9465a4e2-2102-4c56-8882-f16a15ad2364}"/>
</p:tagLst>
</file>

<file path=ppt/tags/tag3.xml><?xml version="1.0" encoding="utf-8"?>
<p:tagLst xmlns:p="http://schemas.openxmlformats.org/presentationml/2006/main">
  <p:tag name="KSO_WM_UNIT_TABLE_BEAUTIFY" val="smartTable{b4e56311-2cc1-4cee-b71d-28b0a46cd3e8}"/>
</p:tagLst>
</file>

<file path=ppt/tags/tag4.xml><?xml version="1.0" encoding="utf-8"?>
<p:tagLst xmlns:p="http://schemas.openxmlformats.org/presentationml/2006/main">
  <p:tag name="KSO_WM_UNIT_TABLE_BEAUTIFY" val="smartTable{ead99c64-4c0f-47b1-88e9-7bba1732472f}"/>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默认设计模板_8">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默认设计模板_9">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Beam_3">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默认设计模板_10">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默认设计模板_11">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Beam_4">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默认设计模板_1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Beam_5">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Stream">
  <a:themeElements>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fontScheme name="">
      <a:majorFont>
        <a:latin typeface="Garamond"/>
        <a:ea typeface="宋体"/>
        <a:cs typeface=""/>
      </a:majorFont>
      <a:minorFont>
        <a:latin typeface="Garamond"/>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DFDFE9"/>
        </a:dk2>
        <a:lt2>
          <a:srgbClr val="3E3E5C"/>
        </a:lt2>
        <a:accent1>
          <a:srgbClr val="CC66FF"/>
        </a:accent1>
        <a:accent2>
          <a:srgbClr val="679ACD"/>
        </a:accent2>
        <a:accent3>
          <a:srgbClr val="B9B9CA"/>
        </a:accent3>
        <a:accent4>
          <a:srgbClr val="DCDCDC"/>
        </a:accent4>
        <a:accent5>
          <a:srgbClr val="E2B9FF"/>
        </a:accent5>
        <a:accent6>
          <a:srgbClr val="5C8AB8"/>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
        <a:dk1>
          <a:srgbClr val="FFFFFF"/>
        </a:dk1>
        <a:lt1>
          <a:srgbClr val="4A9400"/>
        </a:lt1>
        <a:dk2>
          <a:srgbClr val="BAE8BA"/>
        </a:dk2>
        <a:lt2>
          <a:srgbClr val="2A5400"/>
        </a:lt2>
        <a:accent1>
          <a:srgbClr val="33CC33"/>
        </a:accent1>
        <a:accent2>
          <a:srgbClr val="99CC00"/>
        </a:accent2>
        <a:accent3>
          <a:srgbClr val="B2C8AA"/>
        </a:accent3>
        <a:accent4>
          <a:srgbClr val="DCDCDC"/>
        </a:accent4>
        <a:accent5>
          <a:srgbClr val="ADE2AD"/>
        </a:accent5>
        <a:accent6>
          <a:srgbClr val="89B700"/>
        </a:accent6>
        <a:hlink>
          <a:srgbClr val="99FF33"/>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1596D"/>
        </a:lt1>
        <a:dk2>
          <a:srgbClr val="DDDDDD"/>
        </a:dk2>
        <a:lt2>
          <a:srgbClr val="000000"/>
        </a:lt2>
        <a:accent1>
          <a:srgbClr val="787E8A"/>
        </a:accent1>
        <a:accent2>
          <a:srgbClr val="339966"/>
        </a:accent2>
        <a:accent3>
          <a:srgbClr val="B3B5BB"/>
        </a:accent3>
        <a:accent4>
          <a:srgbClr val="DCDCDC"/>
        </a:accent4>
        <a:accent5>
          <a:srgbClr val="BEC0C4"/>
        </a:accent5>
        <a:accent6>
          <a:srgbClr val="2D895B"/>
        </a:accent6>
        <a:hlink>
          <a:srgbClr val="00FFFF"/>
        </a:hlink>
        <a:folHlink>
          <a:srgbClr val="74B6D0"/>
        </a:folHlink>
      </a:clrScheme>
      <a:clrMap bg1="lt1" tx1="dk1" bg2="lt2" tx2="dk2" accent1="accent1" accent2="accent2" accent3="accent3" accent4="accent4" accent5="accent5" accent6="accent6" hlink="hlink" folHlink="folHlink"/>
    </a:extraClrScheme>
    <a:extraClrScheme>
      <a:clrScheme name="">
        <a:dk1>
          <a:srgbClr val="FFFFFF"/>
        </a:dk1>
        <a:lt1>
          <a:srgbClr val="8C0000"/>
        </a:lt1>
        <a:dk2>
          <a:srgbClr val="DFD293"/>
        </a:dk2>
        <a:lt2>
          <a:srgbClr val="5C1F00"/>
        </a:lt2>
        <a:accent1>
          <a:srgbClr val="FF6845"/>
        </a:accent1>
        <a:accent2>
          <a:srgbClr val="BE7960"/>
        </a:accent2>
        <a:accent3>
          <a:srgbClr val="C5AAAA"/>
        </a:accent3>
        <a:accent4>
          <a:srgbClr val="DCDCDC"/>
        </a:accent4>
        <a:accent5>
          <a:srgbClr val="FFB9B1"/>
        </a:accent5>
        <a:accent6>
          <a:srgbClr val="AA6C5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7F3F3"/>
        </a:dk1>
        <a:lt1>
          <a:srgbClr val="8A6362"/>
        </a:lt1>
        <a:dk2>
          <a:srgbClr val="D8C1BA"/>
        </a:dk2>
        <a:lt2>
          <a:srgbClr val="5E4444"/>
        </a:lt2>
        <a:accent1>
          <a:srgbClr val="CC6600"/>
        </a:accent1>
        <a:accent2>
          <a:srgbClr val="C16059"/>
        </a:accent2>
        <a:accent3>
          <a:srgbClr val="C4B8B8"/>
        </a:accent3>
        <a:accent4>
          <a:srgbClr val="D5D1D1"/>
        </a:accent4>
        <a:accent5>
          <a:srgbClr val="E2B9AA"/>
        </a:accent5>
        <a:accent6>
          <a:srgbClr val="AD554F"/>
        </a:accent6>
        <a:hlink>
          <a:srgbClr val="FFCC00"/>
        </a:hlink>
        <a:folHlink>
          <a:srgbClr val="CBB557"/>
        </a:folHlink>
      </a:clrScheme>
      <a:clrMap bg1="lt1" tx1="dk1" bg2="lt2" tx2="dk2" accent1="accent1" accent2="accent2" accent3="accent3" accent4="accent4" accent5="accent5" accent6="accent6" hlink="hlink" folHlink="folHlink"/>
    </a:extraClrScheme>
    <a:extraClrScheme>
      <a:clrScheme name="">
        <a:dk1>
          <a:srgbClr val="FFFFFF"/>
        </a:dk1>
        <a:lt1>
          <a:srgbClr val="BFA673"/>
        </a:lt1>
        <a:dk2>
          <a:srgbClr val="E6E3AA"/>
        </a:dk2>
        <a:lt2>
          <a:srgbClr val="7F6737"/>
        </a:lt2>
        <a:accent1>
          <a:srgbClr val="FFCC00"/>
        </a:accent1>
        <a:accent2>
          <a:srgbClr val="808000"/>
        </a:accent2>
        <a:accent3>
          <a:srgbClr val="DBD0BD"/>
        </a:accent3>
        <a:accent4>
          <a:srgbClr val="DCDCDC"/>
        </a:accent4>
        <a:accent5>
          <a:srgbClr val="FFE2AA"/>
        </a:accent5>
        <a:accent6>
          <a:srgbClr val="727200"/>
        </a:accent6>
        <a:hlink>
          <a:srgbClr val="784700"/>
        </a:hlink>
        <a:folHlink>
          <a:srgbClr val="9A7200"/>
        </a:folHlink>
      </a:clrScheme>
      <a:clrMap bg1="lt1" tx1="dk1" bg2="lt2" tx2="dk2" accent1="accent1" accent2="accent2" accent3="accent3" accent4="accent4" accent5="accent5" accent6="accent6" hlink="hlink" folHlink="folHlink"/>
    </a:extraClrScheme>
    <a:extraClrScheme>
      <a:clrScheme name="">
        <a:dk1>
          <a:srgbClr val="4B2500"/>
        </a:dk1>
        <a:lt1>
          <a:srgbClr val="F9F0D3"/>
        </a:lt1>
        <a:dk2>
          <a:srgbClr val="A69564"/>
        </a:dk2>
        <a:lt2>
          <a:srgbClr val="EFDEAF"/>
        </a:lt2>
        <a:accent1>
          <a:srgbClr val="FFFFE3"/>
        </a:accent1>
        <a:accent2>
          <a:srgbClr val="BFBFA7"/>
        </a:accent2>
        <a:accent3>
          <a:srgbClr val="FBF6E5"/>
        </a:accent3>
        <a:accent4>
          <a:srgbClr val="3F1E00"/>
        </a:accent4>
        <a:accent5>
          <a:srgbClr val="FFFFEE"/>
        </a:accent5>
        <a:accent6>
          <a:srgbClr val="ABAB95"/>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9"/>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Beam_2">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默认设计模板_4">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默认设计模板_5">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默认设计模板_6">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默认设计模板_7">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11428</Words>
  <Application>WPS 演示</Application>
  <PresentationFormat>在屏幕上显示</PresentationFormat>
  <Paragraphs>496</Paragraphs>
  <Slides>60</Slides>
  <Notes>0</Notes>
  <HiddenSlides>0</HiddenSlides>
  <MMClips>0</MMClips>
  <ScaleCrop>false</ScaleCrop>
  <HeadingPairs>
    <vt:vector size="6" baseType="variant">
      <vt:variant>
        <vt:lpstr>已用的字体</vt:lpstr>
      </vt:variant>
      <vt:variant>
        <vt:i4>11</vt:i4>
      </vt:variant>
      <vt:variant>
        <vt:lpstr>主题</vt:lpstr>
      </vt:variant>
      <vt:variant>
        <vt:i4>18</vt:i4>
      </vt:variant>
      <vt:variant>
        <vt:lpstr>幻灯片标题</vt:lpstr>
      </vt:variant>
      <vt:variant>
        <vt:i4>60</vt:i4>
      </vt:variant>
    </vt:vector>
  </HeadingPairs>
  <TitlesOfParts>
    <vt:vector size="89" baseType="lpstr">
      <vt:lpstr>Arial</vt:lpstr>
      <vt:lpstr>宋体</vt:lpstr>
      <vt:lpstr>Wingdings</vt:lpstr>
      <vt:lpstr>Wingdings</vt:lpstr>
      <vt:lpstr>微软雅黑</vt:lpstr>
      <vt:lpstr>Arial Unicode MS</vt:lpstr>
      <vt:lpstr>Calibri</vt:lpstr>
      <vt:lpstr>Consolas</vt:lpstr>
      <vt:lpstr>Times New Roman</vt:lpstr>
      <vt:lpstr>Garamond</vt:lpstr>
      <vt:lpstr>华文行楷</vt:lpstr>
      <vt:lpstr>默认设计模板</vt:lpstr>
      <vt:lpstr>默认设计模板_2</vt:lpstr>
      <vt:lpstr>Beam</vt:lpstr>
      <vt:lpstr>默认设计模板_3</vt:lpstr>
      <vt:lpstr>Beam_2</vt:lpstr>
      <vt:lpstr>默认设计模板_4</vt:lpstr>
      <vt:lpstr>默认设计模板_5</vt:lpstr>
      <vt:lpstr>默认设计模板_6</vt:lpstr>
      <vt:lpstr>默认设计模板_7</vt:lpstr>
      <vt:lpstr>默认设计模板_8</vt:lpstr>
      <vt:lpstr>默认设计模板_9</vt:lpstr>
      <vt:lpstr>Beam_3</vt:lpstr>
      <vt:lpstr>默认设计模板_10</vt:lpstr>
      <vt:lpstr>默认设计模板_11</vt:lpstr>
      <vt:lpstr>Beam_4</vt:lpstr>
      <vt:lpstr>默认设计模板_12</vt:lpstr>
      <vt:lpstr>Beam_5</vt:lpstr>
      <vt:lpstr>Stream</vt:lpstr>
      <vt:lpstr>第16章 逆向工程与软件分析  董付国 微信公众号：Python小屋</vt:lpstr>
      <vt:lpstr>逆向工程与软件分析</vt:lpstr>
      <vt:lpstr>逆向工程与软件分析</vt:lpstr>
      <vt:lpstr>PowerPoint 演示文稿</vt:lpstr>
      <vt:lpstr>16.1.1 主流项目</vt:lpstr>
      <vt:lpstr>16.1.1 主流项目</vt:lpstr>
      <vt:lpstr>16.1.1 主流项目</vt:lpstr>
      <vt:lpstr>16.1.1 主流项目</vt:lpstr>
      <vt:lpstr>16.1.1 主流项目</vt:lpstr>
      <vt:lpstr>16.1.1 主流项目</vt:lpstr>
      <vt:lpstr>16.1.2  常用插件</vt:lpstr>
      <vt:lpstr>16.1.2  常用插件</vt:lpstr>
      <vt:lpstr>16.1.2  常用插件</vt:lpstr>
      <vt:lpstr>16.1.2  常用插件</vt:lpstr>
      <vt:lpstr>16.1.2  常用插件</vt:lpstr>
      <vt:lpstr>16.1.2  常用插件</vt:lpstr>
      <vt:lpstr>16.1.2  常用插件</vt:lpstr>
      <vt:lpstr>16.1.2  常用插件</vt:lpstr>
      <vt:lpstr>16.2.1  IDAPython编程</vt:lpstr>
      <vt:lpstr>16.2.1  IDAPython编程</vt:lpstr>
      <vt:lpstr>16.2.1  IDAPython编程</vt:lpstr>
      <vt:lpstr>16.2.1  IDAPython编程</vt:lpstr>
      <vt:lpstr>16.2.1  IDAPython编程</vt:lpstr>
      <vt:lpstr>16.2.1  IDAPython编程</vt:lpstr>
      <vt:lpstr>16.2.1  IDAPython编程</vt:lpstr>
      <vt:lpstr>16.2.1  IDAPython编程</vt:lpstr>
      <vt:lpstr>16.2.1  IDAPython编程</vt:lpstr>
      <vt:lpstr>16.2.1  IDAPython编程</vt:lpstr>
      <vt:lpstr>16.2.1  IDAPython编程</vt:lpstr>
      <vt:lpstr>16.2.1  IDAPython编程</vt:lpstr>
      <vt:lpstr>16.2.2  Immunity Debugger编程</vt:lpstr>
      <vt:lpstr>16.2.2  Immunity Debugger编程</vt:lpstr>
      <vt:lpstr>16.2.2  Immunity Debugger编程</vt:lpstr>
      <vt:lpstr>16.2.2  Immunity Debugger编程</vt:lpstr>
      <vt:lpstr>16.2.2  Immunity Debugger编程</vt:lpstr>
      <vt:lpstr>16.3 Windows平台软件调试</vt:lpstr>
      <vt:lpstr>16.3.1  Windows调试接口</vt:lpstr>
      <vt:lpstr>16.3.1  Windows调试接口</vt:lpstr>
      <vt:lpstr>16.3.2 调试事件</vt:lpstr>
      <vt:lpstr>16.3.2 调试事件</vt:lpstr>
      <vt:lpstr>16.3.2 调试事件</vt:lpstr>
      <vt:lpstr>16.3.2 调试事件</vt:lpstr>
      <vt:lpstr>16.3.2 调试事件</vt:lpstr>
      <vt:lpstr>16.3.3 进程调试</vt:lpstr>
      <vt:lpstr>16.3.3 进程调试</vt:lpstr>
      <vt:lpstr>16.3.3 进程调试</vt:lpstr>
      <vt:lpstr>16.3.4 线程环境</vt:lpstr>
      <vt:lpstr>16.3.4 线程环境</vt:lpstr>
      <vt:lpstr>16.3.4 线程环境</vt:lpstr>
      <vt:lpstr>16.3.5 断点</vt:lpstr>
      <vt:lpstr>16.3.5 断点</vt:lpstr>
      <vt:lpstr>16.3.5 断点</vt:lpstr>
      <vt:lpstr>16.3.5 断点</vt:lpstr>
      <vt:lpstr>16.3.5 断点</vt:lpstr>
      <vt:lpstr>16.3.5 断点</vt:lpstr>
      <vt:lpstr>16.3.5 断点</vt:lpstr>
      <vt:lpstr>16.4 案例精选</vt:lpstr>
      <vt:lpstr>16.4 案例精选</vt:lpstr>
      <vt:lpstr>16.4 案例精选</vt:lpstr>
      <vt:lpstr>16.4 案例精选</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第16章 软件逆向工程应用</dc:title>
  <dc:creator>山东工商学院 董付国</dc:creator>
  <cp:lastModifiedBy>dfg</cp:lastModifiedBy>
  <cp:revision>12</cp:revision>
  <dcterms:created xsi:type="dcterms:W3CDTF">2014-11-21T06:47:00Z</dcterms:created>
  <dcterms:modified xsi:type="dcterms:W3CDTF">2020-06-04T08:28:23Z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