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</p:sldMasterIdLst>
  <p:notesMasterIdLst>
    <p:notesMasterId r:id="rId30"/>
  </p:notesMasterIdLst>
  <p:handoutMasterIdLst>
    <p:handoutMasterId r:id="rId31"/>
  </p:handoutMasterIdLst>
  <p:sldIdLst>
    <p:sldId id="256" r:id="rId12"/>
    <p:sldId id="432" r:id="rId13"/>
    <p:sldId id="433" r:id="rId14"/>
    <p:sldId id="434" r:id="rId15"/>
    <p:sldId id="435" r:id="rId16"/>
    <p:sldId id="436" r:id="rId17"/>
    <p:sldId id="437" r:id="rId18"/>
    <p:sldId id="397" r:id="rId19"/>
    <p:sldId id="337" r:id="rId20"/>
    <p:sldId id="339" r:id="rId21"/>
    <p:sldId id="344" r:id="rId22"/>
    <p:sldId id="345" r:id="rId23"/>
    <p:sldId id="346" r:id="rId24"/>
    <p:sldId id="438" r:id="rId25"/>
    <p:sldId id="439" r:id="rId26"/>
    <p:sldId id="440" r:id="rId27"/>
    <p:sldId id="441" r:id="rId28"/>
    <p:sldId id="442" r:id="rId29"/>
  </p:sldIdLst>
  <p:sldSz cx="9144000" cy="5144135" type="screen16x9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1620"/>
        <p:guide pos="2878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8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0" Type="http://schemas.openxmlformats.org/officeDocument/2006/relationships/slide" Target="slides/slide9.xml"/><Relationship Id="rId2" Type="http://schemas.openxmlformats.org/officeDocument/2006/relationships/theme" Target="theme/theme1.xml"/><Relationship Id="rId19" Type="http://schemas.openxmlformats.org/officeDocument/2006/relationships/slide" Target="slides/slide8.xml"/><Relationship Id="rId18" Type="http://schemas.openxmlformats.org/officeDocument/2006/relationships/slide" Target="slides/slide7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3" Type="http://schemas.openxmlformats.org/officeDocument/2006/relationships/slide" Target="slides/slide2.xml"/><Relationship Id="rId12" Type="http://schemas.openxmlformats.org/officeDocument/2006/relationships/slide" Target="slides/slide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696C064A-D61B-4B21-B757-51A9B82445B8}" type="datetimeFigureOut">
              <a:rPr 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50305E07-67EA-4042-A3F6-853A8AD8D209}" type="slidenum">
              <a:rPr 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1536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fontAlgn="base"/>
            <a:endParaRPr lang="zh-CN" altLang="en-US" sz="1200" strike="noStrike" noProof="1" dirty="0"/>
          </a:p>
        </p:txBody>
      </p:sp>
      <p:sp>
        <p:nvSpPr>
          <p:cNvPr id="26628" name="Rectangle 4"/>
          <p:cNvSpPr>
            <a:spLocks noGrp="1"/>
          </p:cNvSpPr>
          <p:nvPr>
            <p:ph type="sldImg"/>
          </p:nvPr>
        </p:nvSpPr>
        <p:spPr>
          <a:xfrm>
            <a:off x="381533" y="685800"/>
            <a:ext cx="6094934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6629" name="Rectangle 5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536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x-none" sz="1200" strike="noStrike" noProof="1" dirty="0"/>
          </a:p>
        </p:txBody>
      </p:sp>
      <p:sp>
        <p:nvSpPr>
          <p:cNvPr id="1536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pct5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4578" name="组合 14337"/>
          <p:cNvGrpSpPr/>
          <p:nvPr/>
        </p:nvGrpSpPr>
        <p:grpSpPr>
          <a:xfrm>
            <a:off x="0" y="0"/>
            <a:ext cx="9140825" cy="5138446"/>
            <a:chOff x="0" y="0"/>
            <a:chExt cx="5758" cy="4315"/>
          </a:xfrm>
        </p:grpSpPr>
        <p:grpSp>
          <p:nvGrpSpPr>
            <p:cNvPr id="24579" name="组合 14338"/>
            <p:cNvGrpSpPr/>
            <p:nvPr userDrawn="1"/>
          </p:nvGrpSpPr>
          <p:grpSpPr>
            <a:xfrm>
              <a:off x="1728" y="2230"/>
              <a:ext cx="4027" cy="2085"/>
              <a:chOff x="0" y="0"/>
              <a:chExt cx="4027" cy="2085"/>
            </a:xfrm>
          </p:grpSpPr>
          <p:sp>
            <p:nvSpPr>
              <p:cNvPr id="24580" name="任意多边形 14339"/>
              <p:cNvSpPr/>
              <p:nvPr/>
            </p:nvSpPr>
            <p:spPr>
              <a:xfrm>
                <a:off x="0" y="414"/>
                <a:ext cx="2882" cy="1671"/>
              </a:xfrm>
              <a:custGeom>
                <a:avLst/>
                <a:gdLst/>
                <a:ahLst/>
                <a:cxnLst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2E8B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  <p:sp>
            <p:nvSpPr>
              <p:cNvPr id="24581" name="任意多边形 14340"/>
              <p:cNvSpPr/>
              <p:nvPr/>
            </p:nvSpPr>
            <p:spPr>
              <a:xfrm>
                <a:off x="2442" y="441"/>
                <a:ext cx="1259" cy="811"/>
              </a:xfrm>
              <a:custGeom>
                <a:avLst/>
                <a:gdLst/>
                <a:ahLst/>
                <a:cxnLst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2E8B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  <p:sp>
            <p:nvSpPr>
              <p:cNvPr id="24582" name="任意多边形 14341"/>
              <p:cNvSpPr/>
              <p:nvPr/>
            </p:nvSpPr>
            <p:spPr>
              <a:xfrm>
                <a:off x="1172" y="1116"/>
                <a:ext cx="2849" cy="969"/>
              </a:xfrm>
              <a:custGeom>
                <a:avLst/>
                <a:gdLst/>
                <a:ahLst/>
                <a:cxnLst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A7D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  <p:sp>
            <p:nvSpPr>
              <p:cNvPr id="24583" name="任意多边形 14342"/>
              <p:cNvSpPr/>
              <p:nvPr/>
            </p:nvSpPr>
            <p:spPr>
              <a:xfrm>
                <a:off x="1020" y="0"/>
                <a:ext cx="3007" cy="2085"/>
              </a:xfrm>
              <a:custGeom>
                <a:avLst/>
                <a:gdLst/>
                <a:ahLst/>
                <a:cxnLst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  <p:sp>
            <p:nvSpPr>
              <p:cNvPr id="24584" name="任意多边形 14343"/>
              <p:cNvSpPr/>
              <p:nvPr/>
            </p:nvSpPr>
            <p:spPr>
              <a:xfrm>
                <a:off x="2773" y="87"/>
                <a:ext cx="1248" cy="539"/>
              </a:xfrm>
              <a:custGeom>
                <a:avLst/>
                <a:gdLst/>
                <a:ahLst/>
                <a:cxnLst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D86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</p:grpSp>
        <p:sp>
          <p:nvSpPr>
            <p:cNvPr id="24585" name="任意多边形 14344"/>
            <p:cNvSpPr/>
            <p:nvPr/>
          </p:nvSpPr>
          <p:spPr>
            <a:xfrm>
              <a:off x="3322" y="1341"/>
              <a:ext cx="1825" cy="1537"/>
            </a:xfrm>
            <a:custGeom>
              <a:avLst/>
              <a:gdLst/>
              <a:ahLst/>
              <a:cxnLst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rgbClr val="002B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4586" name="任意多边形 14345"/>
            <p:cNvSpPr/>
            <p:nvPr/>
          </p:nvSpPr>
          <p:spPr>
            <a:xfrm>
              <a:off x="0" y="0"/>
              <a:ext cx="5758" cy="1776"/>
            </a:xfrm>
            <a:custGeom>
              <a:avLst/>
              <a:gdLst/>
              <a:ahLst/>
              <a:cxnLst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</p:grpSp>
      <p:sp>
        <p:nvSpPr>
          <p:cNvPr id="14347" name="标题 14346"/>
          <p:cNvSpPr>
            <a:spLocks noGrp="1"/>
          </p:cNvSpPr>
          <p:nvPr>
            <p:ph type="ctrTitle" sz="quarter"/>
          </p:nvPr>
        </p:nvSpPr>
        <p:spPr>
          <a:xfrm>
            <a:off x="685800" y="1302772"/>
            <a:ext cx="7772400" cy="144090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4500"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4348" name="副标题 14347"/>
          <p:cNvSpPr>
            <a:spLocks noGrp="1"/>
          </p:cNvSpPr>
          <p:nvPr>
            <p:ph type="subTitle" sz="quarter" idx="1"/>
          </p:nvPr>
        </p:nvSpPr>
        <p:spPr>
          <a:xfrm>
            <a:off x="1371600" y="2915160"/>
            <a:ext cx="6400800" cy="13146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342900" lvl="1" indent="-342900" algn="ctr">
              <a:buNone/>
              <a:defRPr kern="1200"/>
            </a:lvl2pPr>
            <a:lvl3pPr marL="685800" lvl="2" indent="-685800" algn="ctr">
              <a:buNone/>
              <a:defRPr kern="1200"/>
            </a:lvl3pPr>
            <a:lvl4pPr marL="1028700" lvl="3" indent="-1028700" algn="ctr">
              <a:buNone/>
              <a:defRPr kern="1200"/>
            </a:lvl4pPr>
            <a:lvl5pPr marL="1371600" lvl="4" indent="-13716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4349" name="日期占位符 14348"/>
          <p:cNvSpPr>
            <a:spLocks noGrp="1"/>
          </p:cNvSpPr>
          <p:nvPr>
            <p:ph type="dt" sz="quarter" idx="2"/>
          </p:nvPr>
        </p:nvSpPr>
        <p:spPr>
          <a:xfrm>
            <a:off x="457200" y="4687120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14350" name="页脚占位符 14349"/>
          <p:cNvSpPr>
            <a:spLocks noGrp="1"/>
          </p:cNvSpPr>
          <p:nvPr>
            <p:ph type="ftr" sz="quarter" idx="3"/>
          </p:nvPr>
        </p:nvSpPr>
        <p:spPr>
          <a:xfrm>
            <a:off x="3124200" y="4689501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fontAlgn="base"/>
            <a:endParaRPr lang="en-US" altLang="x-none" strike="noStrike" noProof="1" dirty="0"/>
          </a:p>
        </p:txBody>
      </p:sp>
      <p:sp>
        <p:nvSpPr>
          <p:cNvPr id="14351" name="灯片编号占位符 14350"/>
          <p:cNvSpPr>
            <a:spLocks noGrp="1"/>
          </p:cNvSpPr>
          <p:nvPr>
            <p:ph type="sldNum" sz="quarter" idx="4"/>
          </p:nvPr>
        </p:nvSpPr>
        <p:spPr>
          <a:xfrm>
            <a:off x="6553200" y="4691883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7"/>
          <p:cNvCxnSpPr/>
          <p:nvPr userDrawn="1"/>
        </p:nvCxnSpPr>
        <p:spPr>
          <a:xfrm>
            <a:off x="211138" y="742604"/>
            <a:ext cx="0" cy="3322425"/>
          </a:xfrm>
          <a:prstGeom prst="line">
            <a:avLst/>
          </a:prstGeom>
          <a:ln w="28575" cmpd="sng">
            <a:solidFill>
              <a:srgbClr val="002060"/>
            </a:solidFill>
            <a:prstDash val="solid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6"/>
          <p:cNvCxnSpPr/>
          <p:nvPr userDrawn="1"/>
        </p:nvCxnSpPr>
        <p:spPr>
          <a:xfrm>
            <a:off x="44450" y="1001491"/>
            <a:ext cx="8286750" cy="0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2292" name="图片 3" descr="qrcode_for_gh_6f2df669dea9_128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24750" y="3942849"/>
            <a:ext cx="1460500" cy="109913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0" y="2382"/>
            <a:ext cx="9124950" cy="918847"/>
          </a:xfrm>
          <a:gradFill>
            <a:gsLst>
              <a:gs pos="0">
                <a:srgbClr val="00B0F0"/>
              </a:gs>
              <a:gs pos="3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3314" name="组合 5121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13315" name="任意多边形 5122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16" name="任意多边形 5123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17" name="任意多边形 5124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18" name="任意多边形 5125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19" name="任意多边形 5126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20" name="任意多边形 5127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21" name="任意多边形 5128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22" name="任意多边形 5129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23" name="任意多边形 5130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24" name="任意多边形 5131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25" name="任意多边形 5132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26" name="任意多边形 5133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27" name="任意多边形 5134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28" name="任意多边形 5135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29" name="任意多边形 5136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30" name="任意多边形 5137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31" name="任意多边形 5138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32" name="任意多边形 5139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33" name="任意多边形 5140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34" name="任意多边形 5141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35" name="任意多边形 5142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36" name="任意多边形 5143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37" name="任意多边形 5144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38" name="任意多边形 5145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39" name="任意多边形 5146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40" name="任意多边形 5147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41" name="任意多边形 5148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42" name="任意多边形 5149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43" name="任意多边形 5150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44" name="任意多边形 5151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45" name="任意多边形 5152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46" name="任意多边形 5153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47" name="任意多边形 5154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48" name="任意多边形 5155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49" name="任意多边形 5156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3350" name="任意多边形 5157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grpSp>
          <p:nvGrpSpPr>
            <p:cNvPr id="13351" name="组合 5158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13352" name="任意多边形 5159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  <p:sp>
            <p:nvSpPr>
              <p:cNvPr id="13353" name="任意多边形 5160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</p:grpSp>
      </p:grpSp>
      <p:sp>
        <p:nvSpPr>
          <p:cNvPr id="5162" name="标题 5161"/>
          <p:cNvSpPr>
            <a:spLocks noGrp="1"/>
          </p:cNvSpPr>
          <p:nvPr>
            <p:ph type="ctrTitle" sz="quarter"/>
          </p:nvPr>
        </p:nvSpPr>
        <p:spPr>
          <a:xfrm>
            <a:off x="457200" y="1200360"/>
            <a:ext cx="8229600" cy="13718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3600"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5163" name="副标题 5162"/>
          <p:cNvSpPr>
            <a:spLocks noGrp="1"/>
          </p:cNvSpPr>
          <p:nvPr>
            <p:ph type="subTitle" sz="quarter" idx="1"/>
          </p:nvPr>
        </p:nvSpPr>
        <p:spPr>
          <a:xfrm>
            <a:off x="1371600" y="2915160"/>
            <a:ext cx="6400800" cy="13146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2700" kern="1200"/>
            </a:lvl1pPr>
            <a:lvl2pPr marL="342900" lvl="1" indent="-342900" algn="ctr">
              <a:buNone/>
              <a:defRPr sz="2700" kern="1200"/>
            </a:lvl2pPr>
            <a:lvl3pPr marL="685800" lvl="2" indent="-685800" algn="ctr">
              <a:buNone/>
              <a:defRPr sz="2700" kern="1200"/>
            </a:lvl3pPr>
            <a:lvl4pPr marL="1028700" lvl="3" indent="-1028700" algn="ctr">
              <a:buNone/>
              <a:defRPr sz="2700" kern="1200"/>
            </a:lvl4pPr>
            <a:lvl5pPr marL="1371600" lvl="4" indent="-1371600" algn="ctr">
              <a:buNone/>
              <a:defRPr sz="2700"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5164" name="日期占位符 5163"/>
          <p:cNvSpPr>
            <a:spLocks noGrp="1"/>
          </p:cNvSpPr>
          <p:nvPr>
            <p:ph type="dt" sz="quarter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165" name="页脚占位符 5164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endParaRPr lang="en-US" altLang="x-none" strike="noStrike" noProof="1" dirty="0"/>
          </a:p>
        </p:txBody>
      </p:sp>
      <p:sp>
        <p:nvSpPr>
          <p:cNvPr id="5166" name="灯片编号占位符 5165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>
                <a:effectLst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8638"/>
          </a:xfrm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8638"/>
          </a:xfrm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>
                <a:effectLst/>
              </a:defRPr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>
                <a:effectLst/>
              </a:defRPr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>
                <a:effectLst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>
                <a:effectLst/>
              </a:defRPr>
            </a:lvl1pPr>
            <a:lvl2pPr>
              <a:defRPr sz="1575">
                <a:effectLst/>
              </a:defRPr>
            </a:lvl2pPr>
            <a:lvl3pPr>
              <a:defRPr sz="1350">
                <a:effectLst/>
              </a:defRPr>
            </a:lvl3pPr>
            <a:lvl4pPr>
              <a:defRPr sz="1125">
                <a:effectLst/>
              </a:defRPr>
            </a:lvl4pPr>
            <a:lvl5pPr>
              <a:defRPr sz="1125">
                <a:effectLst/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>
                <a:effectLst/>
              </a:defRPr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>
                <a:effectLst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>
                <a:effectLst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>
                <a:effectLst/>
              </a:defRPr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8396"/>
            <a:ext cx="2057400" cy="4390602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8396"/>
            <a:ext cx="6052930" cy="4390602"/>
          </a:xfrm>
        </p:spPr>
        <p:txBody>
          <a:bodyPr vert="eaVert"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22530" name="组合 9217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22531" name="任意多边形 9218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2532" name="任意多边形 9219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2533" name="任意多边形 9220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2534" name="任意多边形 9221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2535" name="任意多边形 9222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2536" name="任意多边形 9223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2537" name="任意多边形 9224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2538" name="任意多边形 9225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2539" name="任意多边形 9226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2540" name="任意多边形 9227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2541" name="任意多边形 9228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2542" name="任意多边形 9229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2543" name="任意多边形 9230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2544" name="任意多边形 9231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2545" name="任意多边形 9232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2546" name="任意多边形 9233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2547" name="任意多边形 9234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2548" name="任意多边形 9235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2549" name="任意多边形 9236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2550" name="任意多边形 9237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2551" name="任意多边形 9238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2552" name="任意多边形 9239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2553" name="任意多边形 9240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2554" name="任意多边形 9241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2555" name="任意多边形 9242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2556" name="任意多边形 9243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2557" name="任意多边形 9244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2558" name="任意多边形 9245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2559" name="任意多边形 9246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2560" name="任意多边形 9247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2561" name="任意多边形 9248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2562" name="任意多边形 9249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2563" name="任意多边形 9250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2564" name="任意多边形 9251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2565" name="任意多边形 9252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2566" name="任意多边形 9253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grpSp>
          <p:nvGrpSpPr>
            <p:cNvPr id="22567" name="组合 9254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22568" name="任意多边形 9255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  <p:sp>
            <p:nvSpPr>
              <p:cNvPr id="22569" name="任意多边形 9256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</p:grpSp>
      </p:grpSp>
      <p:sp>
        <p:nvSpPr>
          <p:cNvPr id="9258" name="标题 9257"/>
          <p:cNvSpPr>
            <a:spLocks noGrp="1"/>
          </p:cNvSpPr>
          <p:nvPr>
            <p:ph type="ctrTitle" sz="quarter"/>
          </p:nvPr>
        </p:nvSpPr>
        <p:spPr>
          <a:xfrm>
            <a:off x="457200" y="1200360"/>
            <a:ext cx="8229600" cy="13718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3600"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9259" name="副标题 9258"/>
          <p:cNvSpPr>
            <a:spLocks noGrp="1"/>
          </p:cNvSpPr>
          <p:nvPr>
            <p:ph type="subTitle" sz="quarter" idx="1"/>
          </p:nvPr>
        </p:nvSpPr>
        <p:spPr>
          <a:xfrm>
            <a:off x="1371600" y="2915160"/>
            <a:ext cx="6400800" cy="13146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2700" kern="1200"/>
            </a:lvl1pPr>
            <a:lvl2pPr marL="342900" lvl="1" indent="-342900" algn="ctr">
              <a:buNone/>
              <a:defRPr sz="2700" kern="1200"/>
            </a:lvl2pPr>
            <a:lvl3pPr marL="685800" lvl="2" indent="-685800" algn="ctr">
              <a:buNone/>
              <a:defRPr sz="2700" kern="1200"/>
            </a:lvl3pPr>
            <a:lvl4pPr marL="1028700" lvl="3" indent="-1028700" algn="ctr">
              <a:buNone/>
              <a:defRPr sz="2700" kern="1200"/>
            </a:lvl4pPr>
            <a:lvl5pPr marL="1371600" lvl="4" indent="-1371600" algn="ctr">
              <a:buNone/>
              <a:defRPr sz="2700"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9260" name="日期占位符 9259"/>
          <p:cNvSpPr>
            <a:spLocks noGrp="1"/>
          </p:cNvSpPr>
          <p:nvPr>
            <p:ph type="dt" sz="quarter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9261" name="页脚占位符 9260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fontAlgn="base"/>
            <a:endParaRPr lang="en-US" altLang="x-none" strike="noStrike" noProof="1" dirty="0"/>
          </a:p>
        </p:txBody>
      </p:sp>
      <p:sp>
        <p:nvSpPr>
          <p:cNvPr id="9262" name="灯片编号占位符 9261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8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8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8396"/>
            <a:ext cx="2057400" cy="439060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8396"/>
            <a:ext cx="6052930" cy="439060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23554" name="组合 12289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23555" name="任意多边形 12290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3556" name="任意多边形 12291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3557" name="任意多边形 12292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3558" name="任意多边形 12293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3559" name="任意多边形 12294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3560" name="任意多边形 12295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3561" name="任意多边形 12296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3562" name="任意多边形 12297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3563" name="任意多边形 12298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3564" name="任意多边形 12299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3565" name="任意多边形 12300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3566" name="任意多边形 12301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3567" name="任意多边形 12302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3568" name="任意多边形 12303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3569" name="任意多边形 12304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3570" name="任意多边形 12305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3571" name="任意多边形 12306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3572" name="任意多边形 12307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3573" name="任意多边形 12308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3574" name="任意多边形 12309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3575" name="任意多边形 12310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3576" name="任意多边形 12311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3577" name="任意多边形 12312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3578" name="任意多边形 12313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3579" name="任意多边形 12314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3580" name="任意多边形 12315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3581" name="任意多边形 12316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3582" name="任意多边形 12317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3583" name="任意多边形 12318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3584" name="任意多边形 12319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3585" name="任意多边形 12320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3586" name="任意多边形 12321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3587" name="任意多边形 12322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3588" name="任意多边形 12323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3589" name="任意多边形 12324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3590" name="任意多边形 12325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grpSp>
          <p:nvGrpSpPr>
            <p:cNvPr id="23591" name="组合 12326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23592" name="任意多边形 12327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  <p:sp>
            <p:nvSpPr>
              <p:cNvPr id="23593" name="任意多边形 12328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</p:grpSp>
      </p:grpSp>
      <p:sp>
        <p:nvSpPr>
          <p:cNvPr id="12330" name="标题 12329"/>
          <p:cNvSpPr>
            <a:spLocks noGrp="1"/>
          </p:cNvSpPr>
          <p:nvPr>
            <p:ph type="ctrTitle" sz="quarter"/>
          </p:nvPr>
        </p:nvSpPr>
        <p:spPr>
          <a:xfrm>
            <a:off x="457200" y="1200360"/>
            <a:ext cx="8229600" cy="13718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3600"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2331" name="副标题 12330"/>
          <p:cNvSpPr>
            <a:spLocks noGrp="1"/>
          </p:cNvSpPr>
          <p:nvPr>
            <p:ph type="subTitle" sz="quarter" idx="1"/>
          </p:nvPr>
        </p:nvSpPr>
        <p:spPr>
          <a:xfrm>
            <a:off x="1371600" y="2915160"/>
            <a:ext cx="6400800" cy="13146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2700" kern="1200"/>
            </a:lvl1pPr>
            <a:lvl2pPr marL="342900" lvl="1" indent="-342900" algn="ctr">
              <a:buNone/>
              <a:defRPr sz="2700" kern="1200"/>
            </a:lvl2pPr>
            <a:lvl3pPr marL="685800" lvl="2" indent="-685800" algn="ctr">
              <a:buNone/>
              <a:defRPr sz="2700" kern="1200"/>
            </a:lvl3pPr>
            <a:lvl4pPr marL="1028700" lvl="3" indent="-1028700" algn="ctr">
              <a:buNone/>
              <a:defRPr sz="2700" kern="1200"/>
            </a:lvl4pPr>
            <a:lvl5pPr marL="1371600" lvl="4" indent="-1371600" algn="ctr">
              <a:buNone/>
              <a:defRPr sz="2700"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2332" name="日期占位符 12331"/>
          <p:cNvSpPr>
            <a:spLocks noGrp="1"/>
          </p:cNvSpPr>
          <p:nvPr>
            <p:ph type="dt" sz="quarter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12333" name="页脚占位符 12332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fontAlgn="base"/>
            <a:endParaRPr lang="en-US" altLang="x-none" strike="noStrike" noProof="1" dirty="0"/>
          </a:p>
        </p:txBody>
      </p:sp>
      <p:sp>
        <p:nvSpPr>
          <p:cNvPr id="12334" name="灯片编号占位符 12333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8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8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8396"/>
            <a:ext cx="2057400" cy="439060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8396"/>
            <a:ext cx="6052930" cy="439060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2" Type="http://schemas.openxmlformats.org/officeDocument/2006/relationships/theme" Target="../theme/theme10.xml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5" Type="http://schemas.openxmlformats.org/officeDocument/2006/relationships/theme" Target="../theme/theme4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5" Type="http://schemas.openxmlformats.org/officeDocument/2006/relationships/theme" Target="../theme/theme7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5" Type="http://schemas.openxmlformats.org/officeDocument/2006/relationships/theme" Target="../theme/theme9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/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/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日期占位符 13313"/>
          <p:cNvSpPr>
            <a:spLocks noGrp="1"/>
          </p:cNvSpPr>
          <p:nvPr>
            <p:ph type="dt" sz="half" idx="2"/>
          </p:nvPr>
        </p:nvSpPr>
        <p:spPr>
          <a:xfrm>
            <a:off x="457200" y="4689501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900"/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13315" name="灯片编号占位符 13314"/>
          <p:cNvSpPr>
            <a:spLocks noGrp="1"/>
          </p:cNvSpPr>
          <p:nvPr>
            <p:ph type="sldNum" sz="quarter" idx="4"/>
          </p:nvPr>
        </p:nvSpPr>
        <p:spPr>
          <a:xfrm>
            <a:off x="6553200" y="4687120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9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grpSp>
        <p:nvGrpSpPr>
          <p:cNvPr id="10244" name="组合 13315"/>
          <p:cNvGrpSpPr/>
          <p:nvPr/>
        </p:nvGrpSpPr>
        <p:grpSpPr>
          <a:xfrm>
            <a:off x="0" y="0"/>
            <a:ext cx="9140825" cy="5138446"/>
            <a:chOff x="0" y="0"/>
            <a:chExt cx="5758" cy="4315"/>
          </a:xfrm>
        </p:grpSpPr>
        <p:grpSp>
          <p:nvGrpSpPr>
            <p:cNvPr id="10245" name="组合 13316"/>
            <p:cNvGrpSpPr/>
            <p:nvPr userDrawn="1"/>
          </p:nvGrpSpPr>
          <p:grpSpPr>
            <a:xfrm>
              <a:off x="1728" y="2230"/>
              <a:ext cx="4027" cy="2085"/>
              <a:chOff x="0" y="0"/>
              <a:chExt cx="4027" cy="2085"/>
            </a:xfrm>
          </p:grpSpPr>
          <p:sp>
            <p:nvSpPr>
              <p:cNvPr id="10246" name="任意多边形 13317"/>
              <p:cNvSpPr/>
              <p:nvPr/>
            </p:nvSpPr>
            <p:spPr>
              <a:xfrm>
                <a:off x="0" y="414"/>
                <a:ext cx="2882" cy="1671"/>
              </a:xfrm>
              <a:custGeom>
                <a:avLst/>
                <a:gdLst/>
                <a:ahLst/>
                <a:cxnLst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2E8B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  <p:sp>
            <p:nvSpPr>
              <p:cNvPr id="10247" name="任意多边形 13318"/>
              <p:cNvSpPr/>
              <p:nvPr/>
            </p:nvSpPr>
            <p:spPr>
              <a:xfrm>
                <a:off x="2442" y="441"/>
                <a:ext cx="1259" cy="811"/>
              </a:xfrm>
              <a:custGeom>
                <a:avLst/>
                <a:gdLst/>
                <a:ahLst/>
                <a:cxnLst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2E8B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  <p:sp>
            <p:nvSpPr>
              <p:cNvPr id="10248" name="任意多边形 13319"/>
              <p:cNvSpPr/>
              <p:nvPr/>
            </p:nvSpPr>
            <p:spPr>
              <a:xfrm>
                <a:off x="1172" y="1116"/>
                <a:ext cx="2849" cy="969"/>
              </a:xfrm>
              <a:custGeom>
                <a:avLst/>
                <a:gdLst/>
                <a:ahLst/>
                <a:cxnLst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A7D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  <p:sp>
            <p:nvSpPr>
              <p:cNvPr id="10249" name="任意多边形 13320"/>
              <p:cNvSpPr/>
              <p:nvPr/>
            </p:nvSpPr>
            <p:spPr>
              <a:xfrm>
                <a:off x="1020" y="0"/>
                <a:ext cx="3007" cy="2085"/>
              </a:xfrm>
              <a:custGeom>
                <a:avLst/>
                <a:gdLst/>
                <a:ahLst/>
                <a:cxnLst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  <p:sp>
            <p:nvSpPr>
              <p:cNvPr id="10250" name="任意多边形 13321"/>
              <p:cNvSpPr/>
              <p:nvPr/>
            </p:nvSpPr>
            <p:spPr>
              <a:xfrm>
                <a:off x="2773" y="87"/>
                <a:ext cx="1248" cy="539"/>
              </a:xfrm>
              <a:custGeom>
                <a:avLst/>
                <a:gdLst/>
                <a:ahLst/>
                <a:cxnLst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D86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</p:grpSp>
        <p:sp>
          <p:nvSpPr>
            <p:cNvPr id="10251" name="任意多边形 13322"/>
            <p:cNvSpPr/>
            <p:nvPr/>
          </p:nvSpPr>
          <p:spPr>
            <a:xfrm>
              <a:off x="3322" y="1341"/>
              <a:ext cx="1825" cy="1537"/>
            </a:xfrm>
            <a:custGeom>
              <a:avLst/>
              <a:gdLst/>
              <a:ahLst/>
              <a:cxnLst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rgbClr val="002B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0252" name="任意多边形 13323"/>
            <p:cNvSpPr/>
            <p:nvPr/>
          </p:nvSpPr>
          <p:spPr>
            <a:xfrm>
              <a:off x="0" y="0"/>
              <a:ext cx="5758" cy="1776"/>
            </a:xfrm>
            <a:custGeom>
              <a:avLst/>
              <a:gdLst/>
              <a:ahLst/>
              <a:cxnLst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</p:grpSp>
      <p:sp>
        <p:nvSpPr>
          <p:cNvPr id="13325" name="标题 13324"/>
          <p:cNvSpPr>
            <a:spLocks noGrp="1" noRot="1"/>
          </p:cNvSpPr>
          <p:nvPr>
            <p:ph type="title"/>
          </p:nvPr>
        </p:nvSpPr>
        <p:spPr>
          <a:xfrm>
            <a:off x="457200" y="206014"/>
            <a:ext cx="8229600" cy="857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3326" name="页脚占位符 13325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900"/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3327" name="文本占位符 13326"/>
          <p:cNvSpPr>
            <a:spLocks noGrp="1"/>
          </p:cNvSpPr>
          <p:nvPr>
            <p:ph type="body" idx="1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300" b="1" i="0" u="none" kern="1200" baseline="0">
          <a:solidFill>
            <a:schemeClr val="tx2"/>
          </a:solidFill>
          <a:effectLst>
            <a:outerShdw blurRad="38100" dist="38100" dir="2700000">
              <a:srgbClr val="000000"/>
            </a:outerShdw>
          </a:effectLst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1pPr>
      <a:lvl2pPr marL="557530" lvl="1" indent="-21463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1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18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/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2053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/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2054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/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3077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/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3078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4098" name="组合 4097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4099" name="任意多边形 4098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4100" name="任意多边形 4099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4101" name="任意多边形 4100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4102" name="任意多边形 4101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4103" name="任意多边形 4102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4104" name="任意多边形 4103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4105" name="任意多边形 4104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4106" name="任意多边形 4105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4107" name="任意多边形 4106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4108" name="任意多边形 4107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4109" name="任意多边形 4108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4110" name="任意多边形 4109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4111" name="任意多边形 4110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4112" name="任意多边形 4111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4113" name="任意多边形 4112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4114" name="任意多边形 4113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4115" name="任意多边形 4114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4116" name="任意多边形 4115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4117" name="任意多边形 4116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4118" name="任意多边形 4117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4119" name="任意多边形 4118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4120" name="任意多边形 4119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4121" name="任意多边形 4120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4122" name="任意多边形 4121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4123" name="任意多边形 4122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4124" name="任意多边形 4123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4125" name="任意多边形 4124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4126" name="任意多边形 4125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4127" name="任意多边形 4126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4128" name="任意多边形 4127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4129" name="任意多边形 4128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4130" name="任意多边形 4129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4131" name="任意多边形 4130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4132" name="任意多边形 4131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4133" name="任意多边形 4132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4134" name="任意多边形 4133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grpSp>
          <p:nvGrpSpPr>
            <p:cNvPr id="4135" name="组合 4134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4136" name="任意多边形 4135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  <p:sp>
            <p:nvSpPr>
              <p:cNvPr id="4137" name="任意多边形 4136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</p:grpSp>
      </p:grpSp>
      <p:sp>
        <p:nvSpPr>
          <p:cNvPr id="4138" name="标题 4137"/>
          <p:cNvSpPr>
            <a:spLocks noGrp="1"/>
          </p:cNvSpPr>
          <p:nvPr>
            <p:ph type="title"/>
          </p:nvPr>
        </p:nvSpPr>
        <p:spPr>
          <a:xfrm>
            <a:off x="457200" y="208396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139" name="文本占位符 4138"/>
          <p:cNvSpPr>
            <a:spLocks noGrp="1"/>
          </p:cNvSpPr>
          <p:nvPr>
            <p:ph type="body" idx="1"/>
          </p:nvPr>
        </p:nvSpPr>
        <p:spPr>
          <a:xfrm>
            <a:off x="457200" y="1200360"/>
            <a:ext cx="8229600" cy="33986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140" name="日期占位符 4139"/>
          <p:cNvSpPr>
            <a:spLocks noGrp="1"/>
          </p:cNvSpPr>
          <p:nvPr>
            <p:ph type="dt" sz="half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900"/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4141" name="页脚占位符 4140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900"/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4142" name="灯片编号占位符 4141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9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530" lvl="1" indent="-21463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21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3"/>
        </a:buBlip>
        <a:defRPr sz="18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14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/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14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/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615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47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172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/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7173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/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7174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7170" name="组合 8193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7171" name="任意多边形 8194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7172" name="任意多边形 8195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7173" name="任意多边形 8196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7174" name="任意多边形 8197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7175" name="任意多边形 8198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7176" name="任意多边形 8199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7177" name="任意多边形 8200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7178" name="任意多边形 8201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7179" name="任意多边形 8202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7180" name="任意多边形 8203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7181" name="任意多边形 8204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7182" name="任意多边形 8205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7183" name="任意多边形 8206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7184" name="任意多边形 8207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7185" name="任意多边形 8208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7186" name="任意多边形 8209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7187" name="任意多边形 8210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7188" name="任意多边形 8211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7189" name="任意多边形 8212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7190" name="任意多边形 8213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7191" name="任意多边形 8214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7192" name="任意多边形 8215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7193" name="任意多边形 8216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7194" name="任意多边形 8217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7195" name="任意多边形 8218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7196" name="任意多边形 8219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7197" name="任意多边形 8220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7198" name="任意多边形 8221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7199" name="任意多边形 8222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7200" name="任意多边形 8223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7201" name="任意多边形 8224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7202" name="任意多边形 8225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7203" name="任意多边形 8226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7204" name="任意多边形 8227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7205" name="任意多边形 8228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7206" name="任意多边形 8229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grpSp>
          <p:nvGrpSpPr>
            <p:cNvPr id="7207" name="组合 8230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7208" name="任意多边形 8231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  <p:sp>
            <p:nvSpPr>
              <p:cNvPr id="7209" name="任意多边形 8232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</p:grpSp>
      </p:grpSp>
      <p:sp>
        <p:nvSpPr>
          <p:cNvPr id="8234" name="标题 8233"/>
          <p:cNvSpPr>
            <a:spLocks noGrp="1"/>
          </p:cNvSpPr>
          <p:nvPr>
            <p:ph type="title"/>
          </p:nvPr>
        </p:nvSpPr>
        <p:spPr>
          <a:xfrm>
            <a:off x="457200" y="208396"/>
            <a:ext cx="8229600" cy="857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8235" name="文本占位符 8234"/>
          <p:cNvSpPr>
            <a:spLocks noGrp="1"/>
          </p:cNvSpPr>
          <p:nvPr>
            <p:ph type="body" idx="1"/>
          </p:nvPr>
        </p:nvSpPr>
        <p:spPr>
          <a:xfrm>
            <a:off x="457200" y="1200360"/>
            <a:ext cx="8229600" cy="33986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8236" name="日期占位符 8235"/>
          <p:cNvSpPr>
            <a:spLocks noGrp="1"/>
          </p:cNvSpPr>
          <p:nvPr>
            <p:ph type="dt" sz="half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900"/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8237" name="页脚占位符 8236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900"/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8238" name="灯片编号占位符 8237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9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1pPr>
      <a:lvl2pPr marL="557530" lvl="1" indent="-21463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21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3"/>
        </a:buBlip>
        <a:defRPr sz="18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195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44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/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10245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/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46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9218" name="组合 11265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9219" name="任意多边形 11266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20" name="任意多边形 11267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21" name="任意多边形 11268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22" name="任意多边形 11269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23" name="任意多边形 11270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24" name="任意多边形 11271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25" name="任意多边形 11272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26" name="任意多边形 11273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27" name="任意多边形 11274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28" name="任意多边形 11275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29" name="任意多边形 11276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30" name="任意多边形 11277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31" name="任意多边形 11278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32" name="任意多边形 11279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33" name="任意多边形 11280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34" name="任意多边形 11281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35" name="任意多边形 11282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36" name="任意多边形 11283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37" name="任意多边形 11284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38" name="任意多边形 11285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39" name="任意多边形 11286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40" name="任意多边形 11287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41" name="任意多边形 11288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42" name="任意多边形 11289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43" name="任意多边形 11290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44" name="任意多边形 11291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45" name="任意多边形 11292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46" name="任意多边形 11293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47" name="任意多边形 11294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48" name="任意多边形 11295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49" name="任意多边形 11296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50" name="任意多边形 11297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51" name="任意多边形 11298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52" name="任意多边形 11299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53" name="任意多边形 11300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54" name="任意多边形 11301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grpSp>
          <p:nvGrpSpPr>
            <p:cNvPr id="9255" name="组合 11302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9256" name="任意多边形 11303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  <p:sp>
            <p:nvSpPr>
              <p:cNvPr id="9257" name="任意多边形 11304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</p:grpSp>
      </p:grpSp>
      <p:sp>
        <p:nvSpPr>
          <p:cNvPr id="11306" name="标题 11305"/>
          <p:cNvSpPr>
            <a:spLocks noGrp="1"/>
          </p:cNvSpPr>
          <p:nvPr>
            <p:ph type="title"/>
          </p:nvPr>
        </p:nvSpPr>
        <p:spPr>
          <a:xfrm>
            <a:off x="457200" y="208396"/>
            <a:ext cx="8229600" cy="857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1307" name="文本占位符 11306"/>
          <p:cNvSpPr>
            <a:spLocks noGrp="1"/>
          </p:cNvSpPr>
          <p:nvPr>
            <p:ph type="body" idx="1"/>
          </p:nvPr>
        </p:nvSpPr>
        <p:spPr>
          <a:xfrm>
            <a:off x="457200" y="1200360"/>
            <a:ext cx="8229600" cy="33986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1308" name="日期占位符 11307"/>
          <p:cNvSpPr>
            <a:spLocks noGrp="1"/>
          </p:cNvSpPr>
          <p:nvPr>
            <p:ph type="dt" sz="half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900"/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11309" name="页脚占位符 11308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900"/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1310" name="灯片编号占位符 11309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9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1pPr>
      <a:lvl2pPr marL="557530" lvl="1" indent="-21463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21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3"/>
        </a:buBlip>
        <a:defRPr sz="18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hyperlink" Target="code\tkinter_selection.pyw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hyperlink" Target="code\tkinter_notepad.pyw" TargetMode="Externa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2" Type="http://schemas.openxmlformats.org/officeDocument/2006/relationships/tags" Target="../tags/tag2.xml"/><Relationship Id="rId1" Type="http://schemas.openxmlformats.org/officeDocument/2006/relationships/hyperlink" Target="code\tkinter_paint.pyw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hyperlink" Target="code\tkinter_DigitalWatch.pyw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hyperlink" Target="code\tkinter_calculater.pyw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code\tkinter&#26700;&#38754;&#25918;&#22823;&#38236;.py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hyperlink" Target="code\tkinter_randomTiwen.pyw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hyperlink" Target="code\tkinter_guessNumber.pyw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hyperlink" Target="code\tkinter_LabelPicture.py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hyperlink" Target="code\tkinter_login.py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16385"/>
          <p:cNvSpPr>
            <a:spLocks noGrp="1"/>
          </p:cNvSpPr>
          <p:nvPr>
            <p:ph type="ctrTitle"/>
          </p:nvPr>
        </p:nvSpPr>
        <p:spPr>
          <a:xfrm>
            <a:off x="1999800" y="1627949"/>
            <a:ext cx="5144400" cy="1791013"/>
          </a:xfrm>
        </p:spPr>
        <p:txBody>
          <a:bodyPr anchor="ctr"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</a:rPr>
              <a:t>第</a:t>
            </a:r>
            <a:r>
              <a:rPr lang="en-US" altLang="zh-CN" kern="1200" baseline="0">
                <a:latin typeface="+mj-lt"/>
                <a:ea typeface="+mj-ea"/>
                <a:cs typeface="+mj-cs"/>
              </a:rPr>
              <a:t>9</a:t>
            </a:r>
            <a:r>
              <a:rPr lang="zh-CN" altLang="en-US" kern="1200" baseline="0">
                <a:latin typeface="+mj-lt"/>
                <a:ea typeface="+mj-ea"/>
                <a:cs typeface="+mj-cs"/>
              </a:rPr>
              <a:t>章 </a:t>
            </a:r>
            <a:r>
              <a:rPr lang="en-US" altLang="zh-CN" kern="1200" baseline="0">
                <a:latin typeface="+mj-lt"/>
                <a:ea typeface="+mj-ea"/>
                <a:cs typeface="+mj-cs"/>
              </a:rPr>
              <a:t>GUI</a:t>
            </a:r>
            <a:r>
              <a:rPr lang="zh-CN" altLang="en-US" kern="1200" baseline="0">
                <a:latin typeface="+mj-lt"/>
                <a:ea typeface="+mj-ea"/>
                <a:cs typeface="+mj-cs"/>
              </a:rPr>
              <a:t>编程</a:t>
            </a:r>
            <a:br>
              <a:rPr lang="zh-CN" altLang="en-US" kern="1200" baseline="0">
                <a:latin typeface="+mj-lt"/>
                <a:ea typeface="+mj-ea"/>
                <a:cs typeface="+mj-cs"/>
              </a:rPr>
            </a:br>
            <a:br>
              <a:rPr lang="zh-CN" altLang="en-US" kern="1200" baseline="0">
                <a:latin typeface="+mj-lt"/>
                <a:ea typeface="+mj-ea"/>
                <a:cs typeface="+mj-cs"/>
              </a:rPr>
            </a:br>
            <a:r>
              <a:rPr lang="zh-CN" altLang="en-US" sz="2400" kern="1200" baseline="0">
                <a:latin typeface="+mj-lt"/>
                <a:ea typeface="+mj-ea"/>
                <a:cs typeface="+mj-cs"/>
              </a:rPr>
              <a:t>董付国</a:t>
            </a:r>
            <a:br>
              <a:rPr lang="zh-CN" altLang="en-US" sz="2400" kern="1200" baseline="0">
                <a:latin typeface="+mj-lt"/>
                <a:ea typeface="+mj-ea"/>
                <a:cs typeface="+mj-cs"/>
              </a:rPr>
            </a:br>
            <a:r>
              <a:rPr lang="zh-CN" altLang="en-US" sz="2400" kern="1200" baseline="0">
                <a:latin typeface="+mj-lt"/>
                <a:ea typeface="+mj-ea"/>
                <a:cs typeface="+mj-cs"/>
              </a:rPr>
              <a:t>微信公众号：</a:t>
            </a:r>
            <a:r>
              <a:rPr lang="en-US" altLang="zh-CN" sz="2400" kern="1200" baseline="0">
                <a:latin typeface="+mj-lt"/>
                <a:ea typeface="+mj-ea"/>
                <a:cs typeface="+mj-cs"/>
              </a:rPr>
              <a:t>Python</a:t>
            </a:r>
            <a:r>
              <a:rPr lang="zh-CN" altLang="en-US" sz="2400" kern="1200" baseline="0">
                <a:latin typeface="+mj-lt"/>
                <a:ea typeface="+mj-ea"/>
                <a:cs typeface="+mj-cs"/>
              </a:rPr>
              <a:t>小屋</a:t>
            </a:r>
            <a:endParaRPr lang="zh-CN" altLang="en-US" sz="2400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标题 1"/>
          <p:cNvSpPr>
            <a:spLocks noGrp="1"/>
          </p:cNvSpPr>
          <p:nvPr>
            <p:ph type="title"/>
          </p:nvPr>
        </p:nvSpPr>
        <p:spPr>
          <a:xfrm>
            <a:off x="6350" y="2382"/>
            <a:ext cx="9124950" cy="918847"/>
          </a:xfrm>
        </p:spPr>
        <p:txBody>
          <a:bodyPr anchor="ctr"/>
          <a:p>
            <a:pPr defTabSz="914400" fontAlgn="base">
              <a:buNone/>
            </a:pP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9.2.2  选择类组件应用</a:t>
            </a:r>
            <a:endParaRPr lang="zh-CN" altLang="en-US" strike="noStrike" kern="1200" baseline="0" noProof="1">
              <a:latin typeface="+mj-lt"/>
              <a:ea typeface="+mj-ea"/>
              <a:cs typeface="+mj-cs"/>
            </a:endParaRPr>
          </a:p>
        </p:txBody>
      </p:sp>
      <p:sp>
        <p:nvSpPr>
          <p:cNvPr id="69634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defTabSz="914400" fontAlgn="base">
              <a:lnSpc>
                <a:spcPct val="150000"/>
              </a:lnSpc>
              <a:spcBef>
                <a:spcPts val="0"/>
              </a:spcBef>
              <a:buSzPct val="90000"/>
              <a:buFont typeface="Wingdings" panose="05000000000000000000" charset="0"/>
              <a:buChar char="§"/>
            </a:pPr>
            <a:r>
              <a:rPr lang="zh-CN" altLang="en-US" sz="1800" b="1" strike="noStrike" kern="1200" baseline="0" noProof="1">
                <a:latin typeface="+mn-lt"/>
                <a:ea typeface="+mn-ea"/>
                <a:cs typeface="+mn-cs"/>
              </a:rPr>
              <a:t>例</a:t>
            </a:r>
            <a:r>
              <a:rPr lang="en-US" altLang="zh-CN" sz="1800" b="1" strike="noStrike" kern="1200" baseline="0" noProof="1">
                <a:latin typeface="+mn-lt"/>
                <a:ea typeface="+mn-ea"/>
                <a:cs typeface="+mn-cs"/>
              </a:rPr>
              <a:t>9-2</a:t>
            </a:r>
            <a:r>
              <a:rPr lang="en-US" altLang="zh-CN" sz="1800" strike="noStrike" kern="1200" baseline="0" noProof="1">
                <a:latin typeface="+mn-lt"/>
                <a:ea typeface="+mn-ea"/>
                <a:cs typeface="+mn-cs"/>
              </a:rPr>
              <a:t>  tkinter</a:t>
            </a:r>
            <a:r>
              <a:rPr lang="zh-CN" altLang="en-US" sz="1800" strike="noStrike" kern="1200" baseline="0" noProof="1">
                <a:latin typeface="+mn-lt"/>
                <a:ea typeface="+mn-ea"/>
                <a:cs typeface="+mn-cs"/>
              </a:rPr>
              <a:t>单选钮、复选框、组合框、列表框综合运用案例。</a:t>
            </a:r>
            <a:endParaRPr lang="zh-CN" altLang="en-US" sz="1800" strike="noStrike" kern="1200" baseline="0" noProof="1">
              <a:latin typeface="+mn-lt"/>
              <a:ea typeface="+mn-ea"/>
              <a:cs typeface="+mn-cs"/>
            </a:endParaRPr>
          </a:p>
          <a:p>
            <a:pPr marL="0" indent="0" defTabSz="914400" fontAlgn="base">
              <a:buSzPct val="90000"/>
              <a:buFont typeface="Wingdings" panose="05000000000000000000" pitchFamily="2" charset="2"/>
              <a:buNone/>
            </a:pPr>
            <a:endParaRPr lang="zh-CN" altLang="en-US" sz="1350" strike="noStrike" kern="1200" baseline="0" noProof="1">
              <a:latin typeface="+mn-lt"/>
              <a:ea typeface="+mn-ea"/>
              <a:cs typeface="+mn-cs"/>
              <a:hlinkClick r:id="rId1" action="ppaction://hlinkfile"/>
            </a:endParaRPr>
          </a:p>
          <a:p>
            <a:pPr marL="0" indent="0" defTabSz="914400" fontAlgn="base">
              <a:buSzPct val="90000"/>
              <a:buFont typeface="Wingdings" panose="05000000000000000000" pitchFamily="2" charset="2"/>
              <a:buNone/>
            </a:pPr>
            <a:r>
              <a:rPr lang="zh-CN" altLang="en-US" sz="1350" strike="noStrike" kern="1200" baseline="0" noProof="1">
                <a:latin typeface="+mn-lt"/>
                <a:ea typeface="+mn-ea"/>
                <a:cs typeface="+mn-cs"/>
                <a:hlinkClick r:id="rId1" action="ppaction://hlinkfile"/>
              </a:rPr>
              <a:t>code\tkinter_selection.pyw</a:t>
            </a:r>
            <a:endParaRPr lang="zh-CN" altLang="en-US" sz="1350" strike="noStrike" kern="1200" baseline="0" noProof="1">
              <a:latin typeface="+mn-lt"/>
              <a:ea typeface="+mn-ea"/>
              <a:cs typeface="+mn-cs"/>
            </a:endParaRPr>
          </a:p>
        </p:txBody>
      </p:sp>
      <p:pic>
        <p:nvPicPr>
          <p:cNvPr id="68611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025" y="2073275"/>
            <a:ext cx="3430270" cy="26917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标题 1"/>
          <p:cNvSpPr>
            <a:spLocks noGrp="1"/>
          </p:cNvSpPr>
          <p:nvPr>
            <p:ph type="title"/>
          </p:nvPr>
        </p:nvSpPr>
        <p:spPr>
          <a:xfrm>
            <a:off x="6350" y="2382"/>
            <a:ext cx="9124950" cy="918847"/>
          </a:xfrm>
        </p:spPr>
        <p:txBody>
          <a:bodyPr anchor="ctr"/>
          <a:p>
            <a:pPr defTabSz="914400" fontAlgn="base">
              <a:buNone/>
            </a:pP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9.2.3  简单文本编辑器</a:t>
            </a:r>
            <a:endParaRPr lang="zh-CN" altLang="en-US" strike="noStrike" kern="1200" baseline="0" noProof="1">
              <a:latin typeface="+mj-lt"/>
              <a:ea typeface="+mj-ea"/>
              <a:cs typeface="+mj-cs"/>
            </a:endParaRPr>
          </a:p>
        </p:txBody>
      </p:sp>
      <p:sp>
        <p:nvSpPr>
          <p:cNvPr id="74754" name="内容占位符 2"/>
          <p:cNvSpPr>
            <a:spLocks noGrp="1"/>
          </p:cNvSpPr>
          <p:nvPr>
            <p:ph idx="1"/>
          </p:nvPr>
        </p:nvSpPr>
        <p:spPr>
          <a:xfrm>
            <a:off x="337820" y="1106170"/>
            <a:ext cx="8378190" cy="3395345"/>
          </a:xfrm>
        </p:spPr>
        <p:txBody>
          <a:bodyPr anchor="t"/>
          <a:p>
            <a:pPr defTabSz="914400" fontAlgn="base">
              <a:lnSpc>
                <a:spcPct val="150000"/>
              </a:lnSpc>
              <a:spcBef>
                <a:spcPts val="0"/>
              </a:spcBef>
              <a:buSzPct val="90000"/>
              <a:buFont typeface="Wingdings" panose="05000000000000000000" charset="0"/>
              <a:buChar char="§"/>
            </a:pPr>
            <a:r>
              <a:rPr lang="zh-CN" altLang="en-US" sz="1800" b="1" strike="noStrike" kern="1200" baseline="0" noProof="1">
                <a:latin typeface="+mn-lt"/>
                <a:ea typeface="+mn-ea"/>
                <a:cs typeface="+mn-cs"/>
              </a:rPr>
              <a:t>例</a:t>
            </a:r>
            <a:r>
              <a:rPr lang="en-US" altLang="zh-CN" sz="1800" b="1" strike="noStrike" kern="1200" baseline="0" noProof="1">
                <a:latin typeface="+mn-lt"/>
                <a:ea typeface="+mn-ea"/>
                <a:cs typeface="+mn-cs"/>
              </a:rPr>
              <a:t>9-3</a:t>
            </a:r>
            <a:r>
              <a:rPr lang="en-US" altLang="zh-CN" sz="1800" strike="noStrike" kern="1200" baseline="0" noProof="1">
                <a:latin typeface="+mn-lt"/>
                <a:ea typeface="+mn-ea"/>
                <a:cs typeface="+mn-cs"/>
              </a:rPr>
              <a:t>  </a:t>
            </a:r>
            <a:r>
              <a:rPr lang="zh-CN" altLang="en-US" sz="1800" strike="noStrike" kern="1200" baseline="0" noProof="1">
                <a:latin typeface="+mn-lt"/>
                <a:ea typeface="+mn-ea"/>
                <a:cs typeface="+mn-cs"/>
              </a:rPr>
              <a:t>使用</a:t>
            </a:r>
            <a:r>
              <a:rPr lang="en-US" altLang="zh-CN" sz="1800" strike="noStrike" kern="1200" baseline="0" noProof="1">
                <a:latin typeface="+mn-lt"/>
                <a:ea typeface="+mn-ea"/>
                <a:cs typeface="+mn-cs"/>
              </a:rPr>
              <a:t>tkinter</a:t>
            </a:r>
            <a:r>
              <a:rPr lang="zh-CN" altLang="en-US" sz="1800" strike="noStrike" kern="1200" baseline="0" noProof="1">
                <a:latin typeface="+mn-lt"/>
                <a:ea typeface="+mn-ea"/>
                <a:cs typeface="+mn-cs"/>
              </a:rPr>
              <a:t>实现文本编辑器。主要演示菜单、文本框、文件对话框等组件的用法，实现了打开文件、保存文件、另存文件以及文本的复制、剪切、粘贴、查找等功能。</a:t>
            </a:r>
            <a:endParaRPr lang="zh-CN" altLang="en-US" sz="1800" strike="noStrike" kern="1200" baseline="0" noProof="1">
              <a:latin typeface="+mn-lt"/>
              <a:ea typeface="+mn-ea"/>
              <a:cs typeface="+mn-cs"/>
            </a:endParaRPr>
          </a:p>
          <a:p>
            <a:pPr marL="0" indent="0" defTabSz="914400" fontAlgn="base">
              <a:buSzPct val="90000"/>
              <a:buFont typeface="Wingdings" panose="05000000000000000000" pitchFamily="2" charset="2"/>
              <a:buNone/>
            </a:pPr>
            <a:endParaRPr lang="zh-CN" altLang="en-US" sz="1800" strike="noStrike" kern="1200" baseline="0" noProof="1">
              <a:latin typeface="+mn-lt"/>
              <a:ea typeface="+mn-ea"/>
              <a:cs typeface="+mn-cs"/>
              <a:hlinkClick r:id="rId1" action="ppaction://hlinkfile"/>
            </a:endParaRPr>
          </a:p>
          <a:p>
            <a:pPr marL="0" indent="0" defTabSz="914400" fontAlgn="base">
              <a:buSzPct val="90000"/>
              <a:buFont typeface="Wingdings" panose="05000000000000000000" pitchFamily="2" charset="2"/>
              <a:buNone/>
            </a:pPr>
            <a:r>
              <a:rPr lang="zh-CN" altLang="en-US" sz="1350" strike="noStrike" kern="1200" baseline="0" noProof="1">
                <a:latin typeface="+mn-lt"/>
                <a:ea typeface="+mn-ea"/>
                <a:cs typeface="+mn-cs"/>
                <a:hlinkClick r:id="rId1" action="ppaction://hlinkfile"/>
              </a:rPr>
              <a:t>code\tkinter_notepad.pyw</a:t>
            </a:r>
            <a:endParaRPr lang="zh-CN" altLang="en-US" sz="1350" strike="noStrike" kern="1200" baseline="0" noProof="1">
              <a:latin typeface="+mn-lt"/>
              <a:ea typeface="+mn-ea"/>
              <a:cs typeface="+mn-cs"/>
              <a:hlinkClick r:id="rId1" action="ppaction://hlinkfile"/>
            </a:endParaRPr>
          </a:p>
        </p:txBody>
      </p:sp>
      <p:pic>
        <p:nvPicPr>
          <p:cNvPr id="69635" name="图片 10" descr="7AYUTQI55NVXNTE$EAR]O_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18" y="2485269"/>
            <a:ext cx="3025907" cy="24019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标题 1"/>
          <p:cNvSpPr>
            <a:spLocks noGrp="1"/>
          </p:cNvSpPr>
          <p:nvPr>
            <p:ph type="title"/>
          </p:nvPr>
        </p:nvSpPr>
        <p:spPr>
          <a:xfrm>
            <a:off x="6350" y="2382"/>
            <a:ext cx="9124950" cy="918847"/>
          </a:xfrm>
        </p:spPr>
        <p:txBody>
          <a:bodyPr anchor="ctr"/>
          <a:p>
            <a:pPr defTabSz="914400" fontAlgn="base">
              <a:buNone/>
            </a:pP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9.2.4  简单画图程序</a:t>
            </a:r>
            <a:endParaRPr lang="zh-CN" altLang="en-US" strike="noStrike" kern="1200" baseline="0" noProof="1">
              <a:latin typeface="+mj-lt"/>
              <a:ea typeface="+mj-ea"/>
              <a:cs typeface="+mj-cs"/>
            </a:endParaRPr>
          </a:p>
        </p:txBody>
      </p:sp>
      <p:sp>
        <p:nvSpPr>
          <p:cNvPr id="75778" name="内容占位符 2"/>
          <p:cNvSpPr>
            <a:spLocks noGrp="1"/>
          </p:cNvSpPr>
          <p:nvPr>
            <p:ph idx="1"/>
          </p:nvPr>
        </p:nvSpPr>
        <p:spPr>
          <a:xfrm>
            <a:off x="453390" y="1055370"/>
            <a:ext cx="8237855" cy="3395345"/>
          </a:xfrm>
        </p:spPr>
        <p:txBody>
          <a:bodyPr anchor="t"/>
          <a:p>
            <a:pPr defTabSz="914400" fontAlgn="base">
              <a:lnSpc>
                <a:spcPct val="150000"/>
              </a:lnSpc>
              <a:spcBef>
                <a:spcPts val="0"/>
              </a:spcBef>
              <a:buSzPct val="90000"/>
              <a:buFont typeface="Wingdings" panose="05000000000000000000" charset="0"/>
              <a:buChar char="§"/>
            </a:pPr>
            <a:r>
              <a:rPr lang="zh-CN" altLang="en-US" sz="1800" b="1" strike="noStrike" kern="1200" baseline="0" noProof="1">
                <a:latin typeface="+mn-lt"/>
                <a:ea typeface="+mn-ea"/>
                <a:cs typeface="+mn-cs"/>
              </a:rPr>
              <a:t>例</a:t>
            </a:r>
            <a:r>
              <a:rPr lang="en-US" altLang="zh-CN" sz="1800" b="1" strike="noStrike" kern="1200" baseline="0" noProof="1">
                <a:latin typeface="+mn-lt"/>
                <a:ea typeface="+mn-ea"/>
                <a:cs typeface="+mn-cs"/>
              </a:rPr>
              <a:t>9-4</a:t>
            </a:r>
            <a:r>
              <a:rPr lang="en-US" altLang="zh-CN" sz="1800" strike="noStrike" kern="1200" baseline="0" noProof="1">
                <a:latin typeface="+mn-lt"/>
                <a:ea typeface="+mn-ea"/>
                <a:cs typeface="+mn-cs"/>
              </a:rPr>
              <a:t>  </a:t>
            </a:r>
            <a:r>
              <a:rPr lang="zh-CN" altLang="en-US" sz="1800" strike="noStrike" kern="1200" baseline="0" noProof="1">
                <a:latin typeface="+mn-lt"/>
                <a:ea typeface="+mn-ea"/>
                <a:cs typeface="+mn-cs"/>
              </a:rPr>
              <a:t>使用</a:t>
            </a:r>
            <a:r>
              <a:rPr lang="en-US" altLang="zh-CN" sz="1800" strike="noStrike" kern="1200" baseline="0" noProof="1">
                <a:latin typeface="+mn-lt"/>
                <a:ea typeface="+mn-ea"/>
                <a:cs typeface="+mn-cs"/>
              </a:rPr>
              <a:t>tkinter</a:t>
            </a:r>
            <a:r>
              <a:rPr lang="zh-CN" altLang="en-US" sz="1800" strike="noStrike" kern="1200" baseline="0" noProof="1">
                <a:latin typeface="+mn-lt"/>
                <a:ea typeface="+mn-ea"/>
                <a:cs typeface="+mn-cs"/>
              </a:rPr>
              <a:t>实现画图程序。包括曲线、直线、矩形、文本的绘制，前景色和背景色的选取和设置，图片文件的打开与显示，橡皮擦。主要演示了</a:t>
            </a:r>
            <a:r>
              <a:rPr lang="en-US" altLang="zh-CN" sz="1800" strike="noStrike" kern="1200" baseline="0" noProof="1">
                <a:latin typeface="+mn-lt"/>
                <a:ea typeface="+mn-ea"/>
                <a:cs typeface="+mn-cs"/>
              </a:rPr>
              <a:t>canvas</a:t>
            </a:r>
            <a:r>
              <a:rPr lang="zh-CN" altLang="en-US" sz="1800" strike="noStrike" kern="1200" baseline="0" noProof="1">
                <a:latin typeface="+mn-lt"/>
                <a:ea typeface="+mn-ea"/>
                <a:cs typeface="+mn-cs"/>
              </a:rPr>
              <a:t>和</a:t>
            </a:r>
            <a:r>
              <a:rPr lang="en-US" altLang="zh-CN" sz="1800" strike="noStrike" kern="1200" baseline="0" noProof="1">
                <a:latin typeface="+mn-lt"/>
                <a:ea typeface="+mn-ea"/>
                <a:cs typeface="+mn-cs"/>
              </a:rPr>
              <a:t>menu</a:t>
            </a:r>
            <a:r>
              <a:rPr lang="zh-CN" altLang="en-US" sz="1800" strike="noStrike" kern="1200" baseline="0" noProof="1">
                <a:latin typeface="+mn-lt"/>
                <a:ea typeface="+mn-ea"/>
                <a:cs typeface="+mn-cs"/>
              </a:rPr>
              <a:t>组件，颜色选择对话框，以及鼠标事件处理函数的应用。</a:t>
            </a:r>
            <a:endParaRPr lang="zh-CN" altLang="en-US" sz="1800" strike="noStrike" kern="1200" baseline="0" noProof="1">
              <a:latin typeface="+mn-lt"/>
              <a:ea typeface="+mn-ea"/>
              <a:cs typeface="+mn-cs"/>
            </a:endParaRPr>
          </a:p>
          <a:p>
            <a:pPr marL="0" indent="0" defTabSz="914400" fontAlgn="base">
              <a:buSzPct val="90000"/>
              <a:buNone/>
            </a:pPr>
            <a:endParaRPr lang="zh-CN" altLang="en-US" sz="1800" strike="noStrike" kern="1200" baseline="0" noProof="1">
              <a:latin typeface="+mn-lt"/>
              <a:ea typeface="+mn-ea"/>
              <a:cs typeface="+mn-cs"/>
              <a:hlinkClick r:id="rId1" action="ppaction://hlinkfile"/>
            </a:endParaRPr>
          </a:p>
          <a:p>
            <a:pPr marL="0" indent="0" defTabSz="914400" fontAlgn="base">
              <a:buSzPct val="90000"/>
              <a:buNone/>
            </a:pPr>
            <a:r>
              <a:rPr lang="zh-CN" altLang="en-US" sz="1350" strike="noStrike" kern="1200" baseline="0" noProof="1">
                <a:latin typeface="+mn-lt"/>
                <a:ea typeface="+mn-ea"/>
                <a:cs typeface="+mn-cs"/>
                <a:hlinkClick r:id="rId1" action="ppaction://hlinkfile"/>
              </a:rPr>
              <a:t>code\tkinter_paint.pyw</a:t>
            </a:r>
            <a:endParaRPr lang="zh-CN" altLang="en-US" sz="1350" strike="noStrike" kern="1200" baseline="0" noProof="1">
              <a:latin typeface="+mn-lt"/>
              <a:ea typeface="+mn-ea"/>
              <a:cs typeface="+mn-cs"/>
              <a:hlinkClick r:id="rId1" action="ppaction://hlinkfile"/>
            </a:endParaRPr>
          </a:p>
        </p:txBody>
      </p:sp>
      <p:graphicFrame>
        <p:nvGraphicFramePr>
          <p:cNvPr id="2" name="对象 1"/>
          <p:cNvGraphicFramePr/>
          <p:nvPr>
            <p:custDataLst>
              <p:tags r:id="rId2"/>
            </p:custDataLst>
          </p:nvPr>
        </p:nvGraphicFramePr>
        <p:xfrm>
          <a:off x="4041140" y="2395855"/>
          <a:ext cx="3248660" cy="270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7658100" imgH="6103620" progId="Paint.Picture">
                  <p:embed/>
                </p:oleObj>
              </mc:Choice>
              <mc:Fallback>
                <p:oleObj name="" r:id="rId3" imgW="7658100" imgH="610362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41140" y="2395855"/>
                        <a:ext cx="3248660" cy="270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标题 1"/>
          <p:cNvSpPr>
            <a:spLocks noGrp="1"/>
          </p:cNvSpPr>
          <p:nvPr>
            <p:ph type="title"/>
          </p:nvPr>
        </p:nvSpPr>
        <p:spPr>
          <a:xfrm>
            <a:off x="6350" y="2382"/>
            <a:ext cx="9124950" cy="918847"/>
          </a:xfrm>
        </p:spPr>
        <p:txBody>
          <a:bodyPr anchor="ctr"/>
          <a:p>
            <a:pPr defTabSz="914400" fontAlgn="base">
              <a:buNone/>
            </a:pP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9.2.5  电子时钟</a:t>
            </a:r>
            <a:endParaRPr lang="zh-CN" altLang="en-US" strike="noStrike" kern="1200" baseline="0" noProof="1">
              <a:latin typeface="+mj-lt"/>
              <a:ea typeface="+mj-ea"/>
              <a:cs typeface="+mj-cs"/>
            </a:endParaRPr>
          </a:p>
        </p:txBody>
      </p:sp>
      <p:sp>
        <p:nvSpPr>
          <p:cNvPr id="7680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defTabSz="914400" fontAlgn="base">
              <a:lnSpc>
                <a:spcPct val="150000"/>
              </a:lnSpc>
              <a:spcBef>
                <a:spcPts val="0"/>
              </a:spcBef>
              <a:buSzPct val="90000"/>
              <a:buFont typeface="Wingdings" panose="05000000000000000000" charset="0"/>
              <a:buChar char="§"/>
            </a:pPr>
            <a:r>
              <a:rPr lang="zh-CN" altLang="en-US" sz="1800" b="1" strike="noStrike" kern="1200" baseline="0" noProof="1">
                <a:latin typeface="+mn-lt"/>
                <a:ea typeface="+mn-ea"/>
                <a:cs typeface="+mn-cs"/>
              </a:rPr>
              <a:t>例</a:t>
            </a:r>
            <a:r>
              <a:rPr lang="en-US" altLang="zh-CN" sz="1800" b="1" strike="noStrike" kern="1200" baseline="0" noProof="1">
                <a:latin typeface="+mn-lt"/>
                <a:ea typeface="+mn-ea"/>
                <a:cs typeface="+mn-cs"/>
              </a:rPr>
              <a:t>9-5</a:t>
            </a:r>
            <a:r>
              <a:rPr lang="en-US" altLang="zh-CN" sz="1800" strike="noStrike" kern="1200" baseline="0" noProof="1">
                <a:latin typeface="+mn-lt"/>
                <a:ea typeface="+mn-ea"/>
                <a:cs typeface="+mn-cs"/>
              </a:rPr>
              <a:t>  </a:t>
            </a:r>
            <a:r>
              <a:rPr lang="zh-CN" altLang="en-US" sz="1800" strike="noStrike" kern="1200" baseline="0" noProof="1">
                <a:latin typeface="+mn-lt"/>
                <a:ea typeface="+mn-ea"/>
                <a:cs typeface="+mn-cs"/>
              </a:rPr>
              <a:t>使用</a:t>
            </a:r>
            <a:r>
              <a:rPr lang="en-US" altLang="zh-CN" sz="1800" strike="noStrike" kern="1200" baseline="0" noProof="1">
                <a:latin typeface="+mn-lt"/>
                <a:ea typeface="+mn-ea"/>
                <a:cs typeface="+mn-cs"/>
              </a:rPr>
              <a:t>tkinter</a:t>
            </a:r>
            <a:r>
              <a:rPr lang="zh-CN" altLang="en-US" sz="1800" strike="noStrike" kern="1200" baseline="0" noProof="1">
                <a:latin typeface="+mn-lt"/>
                <a:ea typeface="+mn-ea"/>
                <a:cs typeface="+mn-cs"/>
              </a:rPr>
              <a:t>实现电子时钟。使用</a:t>
            </a:r>
            <a:r>
              <a:rPr lang="en-US" altLang="zh-CN" sz="1800" strike="noStrike" kern="1200" baseline="0" noProof="1">
                <a:latin typeface="+mn-lt"/>
                <a:ea typeface="+mn-ea"/>
                <a:cs typeface="+mn-cs"/>
              </a:rPr>
              <a:t>Label</a:t>
            </a:r>
            <a:r>
              <a:rPr lang="zh-CN" altLang="en-US" sz="1800" strike="noStrike" kern="1200" baseline="0" noProof="1">
                <a:latin typeface="+mn-lt"/>
                <a:ea typeface="+mn-ea"/>
                <a:cs typeface="+mn-cs"/>
              </a:rPr>
              <a:t>组件实时显示当前日期和时间，主要涉及多线程编程和无标题栏、半透明、顶端显示、可拖动窗体的技术。</a:t>
            </a:r>
            <a:endParaRPr lang="zh-CN" altLang="en-US" sz="1800" strike="noStrike" kern="1200" baseline="0" noProof="1">
              <a:latin typeface="+mn-lt"/>
              <a:ea typeface="+mn-ea"/>
              <a:cs typeface="+mn-cs"/>
            </a:endParaRPr>
          </a:p>
          <a:p>
            <a:pPr marL="0" indent="0" defTabSz="914400" fontAlgn="base">
              <a:buSzPct val="90000"/>
              <a:buFont typeface="Wingdings" panose="05000000000000000000" pitchFamily="2" charset="2"/>
              <a:buNone/>
            </a:pPr>
            <a:endParaRPr lang="zh-CN" altLang="en-US" sz="1800" strike="noStrike" kern="1200" baseline="0" noProof="1">
              <a:latin typeface="+mn-lt"/>
              <a:ea typeface="+mn-ea"/>
              <a:cs typeface="+mn-cs"/>
              <a:hlinkClick r:id="rId1" action="ppaction://hlinkfile"/>
            </a:endParaRPr>
          </a:p>
          <a:p>
            <a:pPr marL="0" indent="0" defTabSz="914400" fontAlgn="base">
              <a:buSzPct val="90000"/>
              <a:buFont typeface="Wingdings" panose="05000000000000000000" pitchFamily="2" charset="2"/>
              <a:buNone/>
            </a:pPr>
            <a:r>
              <a:rPr lang="zh-CN" altLang="en-US" sz="1350" strike="noStrike" kern="1200" baseline="0" noProof="1">
                <a:latin typeface="+mn-lt"/>
                <a:ea typeface="+mn-ea"/>
                <a:cs typeface="+mn-cs"/>
                <a:hlinkClick r:id="rId1" action="ppaction://hlinkfile"/>
              </a:rPr>
              <a:t>code\tkinter_DigitalWatch.pyw</a:t>
            </a:r>
            <a:endParaRPr lang="zh-CN" altLang="en-US" sz="1350" strike="noStrike" kern="1200" baseline="0" noProof="1">
              <a:latin typeface="+mn-lt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990" y="3074035"/>
            <a:ext cx="1912620" cy="1066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0" y="2382"/>
            <a:ext cx="9124950" cy="918847"/>
          </a:xfrm>
        </p:spPr>
        <p:txBody>
          <a:bodyPr/>
          <a:p>
            <a:pPr fontAlgn="base"/>
            <a:r>
              <a:rPr lang="en-US" altLang="zh-CN" strike="noStrike" noProof="1"/>
              <a:t>9.2.6  </a:t>
            </a:r>
            <a:r>
              <a:rPr lang="zh-CN" altLang="en-US" strike="noStrike" noProof="1"/>
              <a:t>简易计算器</a:t>
            </a:r>
            <a:endParaRPr lang="zh-CN" altLang="en-US" strike="noStrike" noProof="1"/>
          </a:p>
        </p:txBody>
      </p:sp>
      <p:sp>
        <p:nvSpPr>
          <p:cNvPr id="88066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sz="1800" b="1"/>
              <a:t>例</a:t>
            </a:r>
            <a:r>
              <a:rPr lang="en-US" altLang="zh-CN" sz="1800" b="1"/>
              <a:t>9-6</a:t>
            </a:r>
            <a:r>
              <a:rPr lang="en-US" altLang="zh-CN" sz="1800"/>
              <a:t>  </a:t>
            </a:r>
            <a:r>
              <a:rPr lang="zh-CN" altLang="en-US" sz="1800"/>
              <a:t>编写简易计算器。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ym typeface="+mn-ea"/>
                <a:hlinkClick r:id="rId1" action="ppaction://hlinkfile"/>
              </a:rPr>
              <a:t>code\tkinter_calculater.pyw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</p:txBody>
      </p:sp>
      <p:pic>
        <p:nvPicPr>
          <p:cNvPr id="88067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813" y="1929100"/>
            <a:ext cx="3019953" cy="295207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" y="2382"/>
            <a:ext cx="9124950" cy="918847"/>
          </a:xfrm>
        </p:spPr>
        <p:txBody>
          <a:bodyPr/>
          <a:p>
            <a:pPr fontAlgn="base"/>
            <a:r>
              <a:rPr lang="en-US" altLang="zh-CN" strike="noStrike" noProof="1"/>
              <a:t>9.2.7  </a:t>
            </a:r>
            <a:r>
              <a:rPr lang="zh-CN" altLang="en-US" strike="noStrike" noProof="1"/>
              <a:t>桌面放大镜</a:t>
            </a:r>
            <a:endParaRPr lang="zh-CN" altLang="en-US" strike="noStrike" noProof="1"/>
          </a:p>
        </p:txBody>
      </p:sp>
      <p:sp>
        <p:nvSpPr>
          <p:cNvPr id="89090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sz="1800" b="1"/>
              <a:t>例</a:t>
            </a:r>
            <a:r>
              <a:rPr lang="en-US" altLang="zh-CN" sz="1800" b="1"/>
              <a:t>9-7</a:t>
            </a:r>
            <a:r>
              <a:rPr lang="en-US" altLang="zh-CN" sz="1800"/>
              <a:t>  </a:t>
            </a:r>
            <a:r>
              <a:rPr lang="zh-CN" altLang="en-US" sz="1800"/>
              <a:t>编写计算机桌面放大镜程序。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ym typeface="+mn-ea"/>
                <a:hlinkClick r:id="rId1" action="ppaction://hlinkfile"/>
              </a:rPr>
              <a:t>code\tkinter桌面放大镜.py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zh-CN" altLang="en-US" sz="1800" b="1" strike="noStrike" noProof="1"/>
              <a:t>例</a:t>
            </a:r>
            <a:r>
              <a:rPr lang="en-US" altLang="zh-CN" sz="1800" b="1" strike="noStrike" noProof="1"/>
              <a:t>9-8</a:t>
            </a:r>
            <a:r>
              <a:rPr lang="en-US" altLang="zh-CN" sz="1800" strike="noStrike" noProof="1"/>
              <a:t>  </a:t>
            </a:r>
            <a:r>
              <a:rPr lang="zh-CN" altLang="en-US" sz="1800" strike="noStrike" noProof="1"/>
              <a:t>编写抽奖程序。</a:t>
            </a:r>
            <a:endParaRPr lang="zh-CN" altLang="en-US" sz="1800" strike="noStrike" noProof="1"/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1800" strike="noStrike" noProof="1"/>
              <a:t>单击</a:t>
            </a:r>
            <a:r>
              <a:rPr lang="en-US" altLang="zh-CN" sz="1800" strike="noStrike" noProof="1"/>
              <a:t>“</a:t>
            </a:r>
            <a:r>
              <a:rPr lang="zh-CN" altLang="en-US" sz="1800" strike="noStrike" noProof="1"/>
              <a:t>开始</a:t>
            </a:r>
            <a:r>
              <a:rPr lang="en-US" altLang="zh-CN" sz="1800" strike="noStrike" noProof="1"/>
              <a:t>”</a:t>
            </a:r>
            <a:r>
              <a:rPr lang="zh-CN" altLang="en-US" sz="1800" strike="noStrike" noProof="1"/>
              <a:t>按钮之后学生名单滚动显示</a:t>
            </a:r>
            <a:endParaRPr lang="zh-CN" altLang="en-US" sz="1800" strike="noStrike" noProof="1"/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1800" strike="noStrike" noProof="1"/>
              <a:t>单击</a:t>
            </a:r>
            <a:r>
              <a:rPr lang="en-US" altLang="zh-CN" sz="1800" strike="noStrike" noProof="1"/>
              <a:t>“</a:t>
            </a:r>
            <a:r>
              <a:rPr lang="zh-CN" altLang="en-US" sz="1800" strike="noStrike" noProof="1"/>
              <a:t>停</a:t>
            </a:r>
            <a:r>
              <a:rPr lang="en-US" altLang="zh-CN" sz="1800" strike="noStrike" noProof="1"/>
              <a:t>”</a:t>
            </a:r>
            <a:r>
              <a:rPr lang="zh-CN" altLang="en-US" sz="1800" strike="noStrike" noProof="1"/>
              <a:t>按钮提示中奖同学</a:t>
            </a:r>
            <a:endParaRPr lang="zh-CN" altLang="en-US" sz="1800" strike="noStrike" noProof="1"/>
          </a:p>
          <a:p>
            <a:pPr marL="0" indent="0" fontAlgn="base">
              <a:buNone/>
            </a:pPr>
            <a:endParaRPr lang="zh-CN" altLang="en-US" sz="1500" strike="noStrike" noProof="1">
              <a:hlinkClick r:id="rId1" action="ppaction://hlinkfile"/>
            </a:endParaRPr>
          </a:p>
          <a:p>
            <a:pPr marL="0" indent="0" fontAlgn="base">
              <a:buNone/>
            </a:pPr>
            <a:r>
              <a:rPr lang="zh-CN" altLang="en-US" sz="1500" strike="noStrike" noProof="1">
                <a:hlinkClick r:id="rId1" action="ppaction://hlinkfile"/>
              </a:rPr>
              <a:t>code\tkinter_randomTiwen.pyw</a:t>
            </a:r>
            <a:endParaRPr lang="zh-CN" altLang="en-US" sz="1500" strike="noStrike" noProof="1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350" y="2382"/>
            <a:ext cx="9124950" cy="918847"/>
          </a:xfrm>
        </p:spPr>
        <p:txBody>
          <a:bodyPr anchor="ctr"/>
          <a:p>
            <a:pPr defTabSz="914400" fontAlgn="base">
              <a:buNone/>
            </a:pPr>
            <a:r>
              <a:rPr lang="en-US" altLang="zh-CN" strike="noStrike" kern="1200" baseline="0" noProof="1">
                <a:latin typeface="+mj-lt"/>
                <a:ea typeface="+mj-ea"/>
                <a:cs typeface="+mj-cs"/>
              </a:rPr>
              <a:t>9.2.8  </a:t>
            </a: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抽奖程序</a:t>
            </a:r>
            <a:endParaRPr lang="zh-CN" altLang="en-US" strike="noStrike" kern="1200" baseline="0" noProof="1">
              <a:latin typeface="+mj-lt"/>
              <a:ea typeface="+mj-ea"/>
              <a:cs typeface="+mj-cs"/>
            </a:endParaRPr>
          </a:p>
        </p:txBody>
      </p:sp>
      <p:pic>
        <p:nvPicPr>
          <p:cNvPr id="82947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458" y="2060142"/>
            <a:ext cx="2063714" cy="285204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/>
            <a:r>
              <a:rPr lang="zh-CN" altLang="en-US" sz="1800" b="1" strike="noStrike" noProof="1"/>
              <a:t>例</a:t>
            </a:r>
            <a:r>
              <a:rPr lang="en-US" altLang="zh-CN" sz="1800" b="1" strike="noStrike" noProof="1"/>
              <a:t>9-9</a:t>
            </a:r>
            <a:r>
              <a:rPr lang="en-US" altLang="zh-CN" sz="1800" strike="noStrike" noProof="1"/>
              <a:t>  </a:t>
            </a:r>
            <a:r>
              <a:rPr lang="zh-CN" altLang="en-US" sz="1800" strike="noStrike" noProof="1"/>
              <a:t>编写</a:t>
            </a:r>
            <a:r>
              <a:rPr lang="en-US" altLang="zh-CN" sz="1800" strike="noStrike" noProof="1"/>
              <a:t>GUI</a:t>
            </a:r>
            <a:r>
              <a:rPr lang="zh-CN" altLang="en-US" sz="1800" strike="noStrike" noProof="1"/>
              <a:t>版猜数游戏。</a:t>
            </a:r>
            <a:endParaRPr lang="zh-CN" altLang="en-US" sz="1800" strike="noStrike" noProof="1"/>
          </a:p>
          <a:p>
            <a:pPr fontAlgn="base">
              <a:buFont typeface="Wingdings" panose="05000000000000000000" charset="0"/>
              <a:buChar char="ü"/>
            </a:pPr>
            <a:r>
              <a:rPr lang="zh-CN" altLang="en-US" sz="1800" strike="noStrike" noProof="1"/>
              <a:t>启动游戏：设置数值范围和猜测次数</a:t>
            </a:r>
            <a:endParaRPr lang="zh-CN" altLang="en-US" sz="1800" strike="noStrike" noProof="1"/>
          </a:p>
          <a:p>
            <a:pPr fontAlgn="base">
              <a:buFont typeface="Wingdings" panose="05000000000000000000" charset="0"/>
              <a:buChar char="ü"/>
            </a:pPr>
            <a:r>
              <a:rPr lang="zh-CN" altLang="en-US" sz="1800" strike="noStrike" noProof="1"/>
              <a:t>退出游戏时显示战绩</a:t>
            </a:r>
            <a:endParaRPr lang="zh-CN" altLang="en-US" sz="1800" strike="noStrike" noProof="1"/>
          </a:p>
          <a:p>
            <a:pPr marL="0" indent="0" fontAlgn="base">
              <a:buNone/>
            </a:pPr>
            <a:endParaRPr lang="zh-CN" altLang="en-US" sz="1350" strike="noStrike" noProof="1">
              <a:hlinkClick r:id="rId1" action="ppaction://hlinkfile"/>
            </a:endParaRPr>
          </a:p>
          <a:p>
            <a:pPr marL="0" indent="0" fontAlgn="base">
              <a:buNone/>
            </a:pPr>
            <a:r>
              <a:rPr lang="zh-CN" altLang="en-US" sz="1350" strike="noStrike" noProof="1">
                <a:hlinkClick r:id="rId1" action="ppaction://hlinkfile"/>
              </a:rPr>
              <a:t>code\tkinter_guessNumber.pyw</a:t>
            </a:r>
            <a:endParaRPr lang="zh-CN" altLang="en-US" sz="1350" strike="noStrike" noProof="1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350" y="2382"/>
            <a:ext cx="9124950" cy="918847"/>
          </a:xfrm>
        </p:spPr>
        <p:txBody>
          <a:bodyPr anchor="ctr"/>
          <a:p>
            <a:pPr defTabSz="914400" fontAlgn="base">
              <a:buNone/>
            </a:pPr>
            <a:r>
              <a:rPr lang="en-US" altLang="zh-CN" strike="noStrike" kern="1200" baseline="0" noProof="1">
                <a:latin typeface="+mj-lt"/>
                <a:ea typeface="+mj-ea"/>
                <a:cs typeface="+mj-cs"/>
              </a:rPr>
              <a:t>9.2.9  </a:t>
            </a: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猜数游戏</a:t>
            </a:r>
            <a:endParaRPr lang="zh-CN" altLang="en-US" strike="noStrike" kern="1200" baseline="0" noProof="1">
              <a:latin typeface="+mj-lt"/>
              <a:ea typeface="+mj-ea"/>
              <a:cs typeface="+mj-cs"/>
            </a:endParaRPr>
          </a:p>
        </p:txBody>
      </p:sp>
      <p:pic>
        <p:nvPicPr>
          <p:cNvPr id="7987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863" y="2269728"/>
            <a:ext cx="2560292" cy="977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sz="1800" b="1"/>
              <a:t>例</a:t>
            </a:r>
            <a:r>
              <a:rPr lang="en-US" altLang="zh-CN" sz="1800" b="1"/>
              <a:t>9-10</a:t>
            </a:r>
            <a:r>
              <a:rPr lang="en-US" altLang="zh-CN" sz="1800"/>
              <a:t>  </a:t>
            </a:r>
            <a:r>
              <a:rPr lang="zh-CN" altLang="en-US" sz="1800"/>
              <a:t>编写图片查看器程序。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ym typeface="+mn-ea"/>
                <a:hlinkClick r:id="rId1" action="ppaction://hlinkfile"/>
              </a:rPr>
              <a:t>code\tkinter_LabelPicture.pyw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350" y="2382"/>
            <a:ext cx="9124950" cy="918847"/>
          </a:xfrm>
        </p:spPr>
        <p:txBody>
          <a:bodyPr anchor="ctr"/>
          <a:p>
            <a:pPr defTabSz="914400" fontAlgn="base">
              <a:buNone/>
            </a:pPr>
            <a:r>
              <a:rPr lang="en-US" altLang="zh-CN" strike="noStrike" kern="1200" baseline="0" noProof="1">
                <a:latin typeface="+mj-lt"/>
                <a:ea typeface="+mj-ea"/>
                <a:cs typeface="+mj-cs"/>
              </a:rPr>
              <a:t>9.2.10  </a:t>
            </a: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图片查看器</a:t>
            </a: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程序</a:t>
            </a:r>
            <a:endParaRPr lang="zh-CN" altLang="en-US" strike="noStrike" kern="1200" baseline="0" noProof="1">
              <a:latin typeface="+mj-lt"/>
              <a:ea typeface="+mj-ea"/>
              <a:cs typeface="+mj-cs"/>
            </a:endParaRPr>
          </a:p>
        </p:txBody>
      </p:sp>
      <p:pic>
        <p:nvPicPr>
          <p:cNvPr id="81923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883" y="1371810"/>
            <a:ext cx="2655558" cy="354630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9.1  tkinter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/>
              <a:t>Python标准库tkinter是对Tcl/Tk的进一步封装，是一套完整的GUI开发模块的组合或套件，这些模块共同提供了强大的跨平台GUI编程的功能，所有的源码文件位于Python安装目录中lib\tkinter文件夹。</a:t>
            </a:r>
            <a:endParaRPr lang="zh-CN" altLang="en-US" sz="200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/>
              <a:t>tkinter套件中的ttk子模块提供了Combobox、Progressbar和Treeview等组件，scrolledtext模块中提供了带滚动条的文本框，messagebox、commondialog、dialog、colorchooser、simpledialog、filedialog等模块提供了各种对话框，font模块提供了与字体有关的对象。</a:t>
            </a:r>
            <a:endParaRPr lang="zh-CN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9.1.1  tkinter常用组件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86435" y="1265872"/>
          <a:ext cx="6426200" cy="3340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085"/>
                <a:gridCol w="4603115"/>
              </a:tblGrid>
              <a:tr h="255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组件名称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Button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按钮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Canvas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画布，用于绘制直线、椭圆、多边形等各种图形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Checkbutton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复选框形式的按钮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Entry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单行文本框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3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Frame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框架，可作为其他组件的容器，常用来对组件进行分组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Label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标签，常用来显示单行文本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Listbox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列表框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Menu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菜单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Message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多行文本框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Radiobutton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单选钮，同一组中的单选钮任何时刻只能有一个处于选中状态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Scrollbar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滚动条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Toplevel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常用来创建新的窗口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9.1.1  tkinter常用组件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600"/>
              <a:t>下面的代码用来创建并返回一个按钮组件，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buttonImportXueshengXinxi = tkinter.Button(root, text='导入学生信息',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                         command=buttonImportXueshengXinxiClick)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其中，</a:t>
            </a:r>
            <a:r>
              <a:rPr lang="zh-CN" altLang="en-US" sz="16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参数root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用来说明这次创建的按钮是要放置在root这个应用程序主界面上的，</a:t>
            </a:r>
            <a:r>
              <a:rPr lang="zh-CN" altLang="en-US" sz="16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参数text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用来设置按钮上显示的文本，</a:t>
            </a:r>
            <a:r>
              <a:rPr lang="zh-CN" altLang="en-US" sz="16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参数command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用来指定单击该按钮时要执行的代码，这里buttonImportXueshengXinxiClick是一个函数的名字，也就是单击按钮之后会执行buttonImportXueshengXinxiClick函数中的代码。除此之外，常用的参数还有</a:t>
            </a:r>
            <a:r>
              <a:rPr lang="zh-CN" altLang="en-US" sz="16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background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（背景色）、</a:t>
            </a:r>
            <a:r>
              <a:rPr lang="zh-CN" altLang="en-US" sz="16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bitmap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（按钮上显示的位图）、</a:t>
            </a:r>
            <a:r>
              <a:rPr lang="zh-CN" altLang="en-US" sz="16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borderwidth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（边框宽度）、</a:t>
            </a:r>
            <a:r>
              <a:rPr lang="zh-CN" altLang="en-US" sz="16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cursor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（鼠标形状）、</a:t>
            </a:r>
            <a:r>
              <a:rPr lang="zh-CN" altLang="en-US" sz="16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font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（字体）、</a:t>
            </a:r>
            <a:r>
              <a:rPr lang="zh-CN" altLang="en-US" sz="16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foreground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（前景色）、</a:t>
            </a:r>
            <a:r>
              <a:rPr lang="zh-CN" altLang="en-US" sz="16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justify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（文本对齐方式）、</a:t>
            </a:r>
            <a:r>
              <a:rPr lang="zh-CN" altLang="en-US" sz="16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height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（高度）、</a:t>
            </a:r>
            <a:r>
              <a:rPr lang="zh-CN" altLang="en-US" sz="16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width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（宽度）等。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9.1.1  tkinter常用组件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>
                <a:sym typeface="+mn-ea"/>
              </a:rPr>
              <a:t>按钮创建成功后使用变量buttonImportXueshengXinxi保存，然后可以通过这个变量访问按钮属性或调用按钮的方法。例如，按钮组件的pack()和place()方法用来把按钮组件放置到界面上，下面的代码使用place()方法把按钮放置到界面上距离左边界和上边界均为20个像素的位置：</a:t>
            </a:r>
            <a:endParaRPr lang="zh-CN" altLang="en-US" sz="180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  <a:cs typeface="Consolas" panose="020B0609020204030204" charset="0"/>
                <a:sym typeface="+mn-ea"/>
              </a:rPr>
              <a:t>buttonImportXueshengXinxi.place(x=20, y=20, height=30, width=100)</a:t>
            </a:r>
            <a:endParaRPr lang="zh-CN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9.1.1  tkinter常用组件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indent="-241935">
              <a:spcBef>
                <a:spcPts val="0"/>
              </a:spcBef>
            </a:pPr>
            <a:r>
              <a:rPr lang="zh-CN" altLang="en-US" sz="1600"/>
              <a:t>下面的代码用来创建一个输入框Entry组件并放置到界面上，</a:t>
            </a:r>
            <a:endParaRPr lang="zh-CN" altLang="en-US" sz="160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xuehao = tkinter.StringVar(root)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entryXuehao = tkinter.Entry(root, width=150, textvariable=xuehao)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entryXuehao.place(x=100, y=5, width=150, height=20)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/>
              <a:t>其中，</a:t>
            </a:r>
            <a:r>
              <a:rPr lang="zh-CN" altLang="en-US" sz="1600">
                <a:solidFill>
                  <a:srgbClr val="FF0000"/>
                </a:solidFill>
              </a:rPr>
              <a:t>参数textvariable</a:t>
            </a:r>
            <a:r>
              <a:rPr lang="zh-CN" altLang="en-US" sz="1600"/>
              <a:t>用来指定一个tkinter字符串变量xuehao。当用户在界面上修改了输入框的内容以后，在代码中可以通过变量xuehao获取最新的内容。如果在代码中修改了变量xuehao的值，也会立刻把最新的内容显示到界面上的输入框中。Entry组件还支持使用</a:t>
            </a:r>
            <a:r>
              <a:rPr lang="zh-CN" altLang="en-US" sz="1600">
                <a:solidFill>
                  <a:srgbClr val="FF0000"/>
                </a:solidFill>
              </a:rPr>
              <a:t>get()方法</a:t>
            </a:r>
            <a:r>
              <a:rPr lang="zh-CN" altLang="en-US" sz="1600"/>
              <a:t>获取输入的内容，</a:t>
            </a:r>
            <a:r>
              <a:rPr lang="zh-CN" altLang="en-US" sz="1600">
                <a:solidFill>
                  <a:srgbClr val="FF0000"/>
                </a:solidFill>
              </a:rPr>
              <a:t>delete(first, last)方法</a:t>
            </a:r>
            <a:r>
              <a:rPr lang="zh-CN" altLang="en-US" sz="1600"/>
              <a:t>删除输入框中下标介于[first, last)之间的文本，</a:t>
            </a:r>
            <a:r>
              <a:rPr lang="zh-CN" altLang="en-US" sz="1600">
                <a:solidFill>
                  <a:srgbClr val="FF0000"/>
                </a:solidFill>
              </a:rPr>
              <a:t>insert(index, string)方法</a:t>
            </a:r>
            <a:r>
              <a:rPr lang="zh-CN" altLang="en-US" sz="1600"/>
              <a:t>在指定位置插入字符串，等等。</a:t>
            </a:r>
            <a:endParaRPr lang="zh-CN" alt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9.1.2  tkinter</a:t>
            </a:r>
            <a:r>
              <a:rPr lang="zh-CN" altLang="en-US" dirty="0">
                <a:sym typeface="+mn-ea"/>
              </a:rPr>
              <a:t>应用程序开发基本流程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/>
              <a:t>编写通用代码，例如数据库操作、程序中需要多次调用的函数，这需要在编写代码之间对软件的功能进行分析和整理，最终提炼出通用部分的代码封装成类或函数。</a:t>
            </a:r>
            <a:endParaRPr lang="zh-CN" altLang="en-US" sz="200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/>
              <a:t>搭建界面，放置菜单、标签、按钮、输入框、选择框等组件，设置组件属性。</a:t>
            </a:r>
            <a:endParaRPr lang="zh-CN" altLang="en-US" sz="200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/>
              <a:t>编写组件的事件处理代码。</a:t>
            </a:r>
            <a:endParaRPr lang="zh-CN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#根据需要导入需要的模块</a:t>
            </a: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import tkinter</a:t>
            </a: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import tkinter.ttk</a:t>
            </a: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import tkinter.messagebox</a:t>
            </a: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import tkinter.simpledialog</a:t>
            </a: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#这里编写通用代码，或单独放置到另外的模块中再导入</a:t>
            </a: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#创建tkinter应用程序主窗口</a:t>
            </a: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root = tkinter.Tk()</a:t>
            </a: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#此处编写设置窗口属性的代码</a:t>
            </a: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#此处编写创建窗口上各种组件的代码</a:t>
            </a: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#以及按钮、组合框等交互式组件的事件代码</a:t>
            </a: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#启动消息主循环，启动应用程序</a:t>
            </a: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root.mainloop()</a:t>
            </a: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5537" name="标题 58369"/>
          <p:cNvSpPr>
            <a:spLocks noGrp="1"/>
          </p:cNvSpPr>
          <p:nvPr>
            <p:ph type="title"/>
          </p:nvPr>
        </p:nvSpPr>
        <p:spPr>
          <a:xfrm>
            <a:off x="6350" y="2382"/>
            <a:ext cx="9124950" cy="918847"/>
          </a:xfrm>
        </p:spPr>
        <p:txBody>
          <a:bodyPr anchor="ctr"/>
          <a:p>
            <a:pPr defTabSz="914400" fontAlgn="base">
              <a:buNone/>
            </a:pPr>
            <a:r>
              <a:rPr lang="en-US" altLang="zh-CN" strike="noStrike" kern="1200" baseline="0" noProof="1" dirty="0">
                <a:latin typeface="+mj-lt"/>
                <a:ea typeface="+mj-ea"/>
                <a:cs typeface="+mj-cs"/>
              </a:rPr>
              <a:t>9.1.2  tkinter</a:t>
            </a:r>
            <a:r>
              <a:rPr lang="zh-CN" altLang="en-US" strike="noStrike" kern="1200" baseline="0" noProof="1" dirty="0">
                <a:latin typeface="+mj-lt"/>
                <a:ea typeface="+mj-ea"/>
                <a:cs typeface="+mj-cs"/>
              </a:rPr>
              <a:t>应用程序开发基本流程</a:t>
            </a:r>
            <a:endParaRPr lang="zh-CN" altLang="en-US" strike="noStrike" kern="1200" baseline="0" noProof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6350" y="2382"/>
            <a:ext cx="9124950" cy="918847"/>
          </a:xfrm>
        </p:spPr>
        <p:txBody>
          <a:bodyPr anchor="ctr"/>
          <a:p>
            <a:pPr defTabSz="914400" fontAlgn="base">
              <a:buNone/>
            </a:pP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9.2.1  用户登录界面</a:t>
            </a:r>
            <a:endParaRPr lang="zh-CN" altLang="en-US" strike="noStrike" kern="1200" baseline="0" noProof="1">
              <a:latin typeface="+mj-lt"/>
              <a:ea typeface="+mj-ea"/>
              <a:cs typeface="+mj-cs"/>
            </a:endParaRPr>
          </a:p>
        </p:txBody>
      </p:sp>
      <p:sp>
        <p:nvSpPr>
          <p:cNvPr id="67586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defTabSz="914400" fontAlgn="base">
              <a:buSzPct val="90000"/>
              <a:buFont typeface="Wingdings" panose="05000000000000000000" charset="0"/>
              <a:buChar char="§"/>
            </a:pPr>
            <a:r>
              <a:rPr lang="zh-CN" altLang="en-US" sz="1800" b="1" strike="noStrike" kern="1200" baseline="0" noProof="1">
                <a:latin typeface="+mn-lt"/>
                <a:ea typeface="+mn-ea"/>
                <a:cs typeface="+mn-cs"/>
              </a:rPr>
              <a:t>例</a:t>
            </a:r>
            <a:r>
              <a:rPr lang="en-US" altLang="zh-CN" sz="1800" b="1" strike="noStrike" kern="1200" baseline="0" noProof="1">
                <a:latin typeface="+mn-lt"/>
                <a:ea typeface="+mn-ea"/>
                <a:cs typeface="+mn-cs"/>
              </a:rPr>
              <a:t>9-1</a:t>
            </a:r>
            <a:r>
              <a:rPr lang="en-US" altLang="zh-CN" sz="1800" strike="noStrike" kern="1200" baseline="0" noProof="1">
                <a:latin typeface="+mn-lt"/>
                <a:ea typeface="+mn-ea"/>
                <a:cs typeface="+mn-cs"/>
              </a:rPr>
              <a:t>  tkinter</a:t>
            </a:r>
            <a:r>
              <a:rPr lang="zh-CN" altLang="en-US" sz="1800" strike="noStrike" kern="1200" baseline="0" noProof="1">
                <a:latin typeface="+mn-lt"/>
                <a:ea typeface="+mn-ea"/>
                <a:cs typeface="+mn-cs"/>
              </a:rPr>
              <a:t>实现用户登录界面。</a:t>
            </a:r>
            <a:endParaRPr lang="zh-CN" altLang="en-US" sz="1800" strike="noStrike" kern="1200" baseline="0" noProof="1">
              <a:latin typeface="+mn-lt"/>
              <a:ea typeface="+mn-ea"/>
              <a:cs typeface="+mn-cs"/>
            </a:endParaRPr>
          </a:p>
          <a:p>
            <a:pPr marL="0" indent="0" defTabSz="914400" fontAlgn="base">
              <a:buSzPct val="90000"/>
              <a:buFont typeface="Wingdings" panose="05000000000000000000" pitchFamily="2" charset="2"/>
              <a:buNone/>
            </a:pPr>
            <a:endParaRPr lang="zh-CN" altLang="en-US" sz="1500" strike="noStrike" kern="1200" baseline="0" noProof="1">
              <a:latin typeface="+mn-lt"/>
              <a:ea typeface="+mn-ea"/>
              <a:cs typeface="+mn-cs"/>
              <a:hlinkClick r:id="rId1" action="ppaction://hlinkfile"/>
            </a:endParaRPr>
          </a:p>
          <a:p>
            <a:pPr marL="0" indent="0" defTabSz="914400" fontAlgn="base">
              <a:buSzPct val="90000"/>
              <a:buFont typeface="Wingdings" panose="05000000000000000000" pitchFamily="2" charset="2"/>
              <a:buNone/>
            </a:pPr>
            <a:r>
              <a:rPr lang="zh-CN" altLang="en-US" sz="1500" strike="noStrike" kern="1200" baseline="0" noProof="1">
                <a:latin typeface="+mn-lt"/>
                <a:ea typeface="+mn-ea"/>
                <a:cs typeface="+mn-cs"/>
                <a:hlinkClick r:id="rId1" action="ppaction://hlinkfile"/>
              </a:rPr>
              <a:t>code\tkinter_login.pyw</a:t>
            </a:r>
            <a:endParaRPr lang="zh-CN" altLang="en-US" sz="1500" strike="noStrike" kern="1200" baseline="0" noProof="1">
              <a:latin typeface="+mn-lt"/>
              <a:ea typeface="+mn-ea"/>
              <a:cs typeface="+mn-cs"/>
            </a:endParaRPr>
          </a:p>
        </p:txBody>
      </p:sp>
      <p:pic>
        <p:nvPicPr>
          <p:cNvPr id="67587" name="图片 6" descr="]G%%}37$6OPZ0BRWJDCO1D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637" y="1947013"/>
            <a:ext cx="2757970" cy="215659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437fd0e8-cfaf-4df9-bb60-fe0f3b3b93a3}"/>
  <p:tag name="REFSHAPE" val="374507148"/>
</p:tagLst>
</file>

<file path=ppt/tags/tag2.xml><?xml version="1.0" encoding="utf-8"?>
<p:tagLst xmlns:p="http://schemas.openxmlformats.org/presentationml/2006/main">
  <p:tag name="REFSHAPE" val="525381324"/>
  <p:tag name="KSO_WM_UNIT_PLACING_PICTURE_USER_VIEWPORT" val="{&quot;height&quot;:5391,&quot;width&quot;:6444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Stream">
  <a:themeElements>
    <a:clrScheme name="">
      <a:dk1>
        <a:srgbClr val="FFFFFF"/>
      </a:dk1>
      <a:lt1>
        <a:srgbClr val="003399"/>
      </a:lt1>
      <a:dk2>
        <a:srgbClr val="E5E5FF"/>
      </a:dk2>
      <a:lt2>
        <a:srgbClr val="000514"/>
      </a:lt2>
      <a:accent1>
        <a:srgbClr val="0099CC"/>
      </a:accent1>
      <a:accent2>
        <a:srgbClr val="A886E0"/>
      </a:accent2>
      <a:accent3>
        <a:srgbClr val="AAADCA"/>
      </a:accent3>
      <a:accent4>
        <a:srgbClr val="DCDCDC"/>
      </a:accent4>
      <a:accent5>
        <a:srgbClr val="AACAE2"/>
      </a:accent5>
      <a:accent6>
        <a:srgbClr val="9678C9"/>
      </a:accent6>
      <a:hlink>
        <a:srgbClr val="FFCC00"/>
      </a:hlink>
      <a:folHlink>
        <a:srgbClr val="FFFFC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3399"/>
        </a:lt1>
        <a:dk2>
          <a:srgbClr val="E5E5FF"/>
        </a:dk2>
        <a:lt2>
          <a:srgbClr val="000514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CDCDC"/>
        </a:accent4>
        <a:accent5>
          <a:srgbClr val="AACAE2"/>
        </a:accent5>
        <a:accent6>
          <a:srgbClr val="9678C9"/>
        </a:accent6>
        <a:hlink>
          <a:srgbClr val="FFCC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DFDFE9"/>
        </a:dk2>
        <a:lt2>
          <a:srgbClr val="3E3E5C"/>
        </a:lt2>
        <a:accent1>
          <a:srgbClr val="CC66FF"/>
        </a:accent1>
        <a:accent2>
          <a:srgbClr val="679ACD"/>
        </a:accent2>
        <a:accent3>
          <a:srgbClr val="B9B9CA"/>
        </a:accent3>
        <a:accent4>
          <a:srgbClr val="DCDCDC"/>
        </a:accent4>
        <a:accent5>
          <a:srgbClr val="E2B9FF"/>
        </a:accent5>
        <a:accent6>
          <a:srgbClr val="5C8AB8"/>
        </a:accent6>
        <a:hlink>
          <a:srgbClr val="CCEC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A9400"/>
        </a:lt1>
        <a:dk2>
          <a:srgbClr val="BAE8BA"/>
        </a:dk2>
        <a:lt2>
          <a:srgbClr val="2A5400"/>
        </a:lt2>
        <a:accent1>
          <a:srgbClr val="33CC33"/>
        </a:accent1>
        <a:accent2>
          <a:srgbClr val="99CC00"/>
        </a:accent2>
        <a:accent3>
          <a:srgbClr val="B2C8AA"/>
        </a:accent3>
        <a:accent4>
          <a:srgbClr val="DCDCDC"/>
        </a:accent4>
        <a:accent5>
          <a:srgbClr val="ADE2AD"/>
        </a:accent5>
        <a:accent6>
          <a:srgbClr val="89B700"/>
        </a:accent6>
        <a:hlink>
          <a:srgbClr val="99FF33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1596D"/>
        </a:lt1>
        <a:dk2>
          <a:srgbClr val="DDDDDD"/>
        </a:dk2>
        <a:lt2>
          <a:srgbClr val="000000"/>
        </a:lt2>
        <a:accent1>
          <a:srgbClr val="787E8A"/>
        </a:accent1>
        <a:accent2>
          <a:srgbClr val="339966"/>
        </a:accent2>
        <a:accent3>
          <a:srgbClr val="B3B5BB"/>
        </a:accent3>
        <a:accent4>
          <a:srgbClr val="DCDCDC"/>
        </a:accent4>
        <a:accent5>
          <a:srgbClr val="BEC0C4"/>
        </a:accent5>
        <a:accent6>
          <a:srgbClr val="2D895B"/>
        </a:accent6>
        <a:hlink>
          <a:srgbClr val="00FFFF"/>
        </a:hlink>
        <a:folHlink>
          <a:srgbClr val="74B6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C0000"/>
        </a:lt1>
        <a:dk2>
          <a:srgbClr val="DFD293"/>
        </a:dk2>
        <a:lt2>
          <a:srgbClr val="5C1F00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CDCDC"/>
        </a:accent4>
        <a:accent5>
          <a:srgbClr val="FFB9B1"/>
        </a:accent5>
        <a:accent6>
          <a:srgbClr val="AA6C55"/>
        </a:accent6>
        <a:hlink>
          <a:srgbClr val="FFFF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7F3F3"/>
        </a:dk1>
        <a:lt1>
          <a:srgbClr val="8A6362"/>
        </a:lt1>
        <a:dk2>
          <a:srgbClr val="D8C1BA"/>
        </a:dk2>
        <a:lt2>
          <a:srgbClr val="5E4444"/>
        </a:lt2>
        <a:accent1>
          <a:srgbClr val="CC6600"/>
        </a:accent1>
        <a:accent2>
          <a:srgbClr val="C16059"/>
        </a:accent2>
        <a:accent3>
          <a:srgbClr val="C4B8B8"/>
        </a:accent3>
        <a:accent4>
          <a:srgbClr val="D5D1D1"/>
        </a:accent4>
        <a:accent5>
          <a:srgbClr val="E2B9AA"/>
        </a:accent5>
        <a:accent6>
          <a:srgbClr val="AD554F"/>
        </a:accent6>
        <a:hlink>
          <a:srgbClr val="FFCC00"/>
        </a:hlink>
        <a:folHlink>
          <a:srgbClr val="CBB5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BFA673"/>
        </a:lt1>
        <a:dk2>
          <a:srgbClr val="E6E3AA"/>
        </a:dk2>
        <a:lt2>
          <a:srgbClr val="7F6737"/>
        </a:lt2>
        <a:accent1>
          <a:srgbClr val="FFCC00"/>
        </a:accent1>
        <a:accent2>
          <a:srgbClr val="808000"/>
        </a:accent2>
        <a:accent3>
          <a:srgbClr val="DBD0BD"/>
        </a:accent3>
        <a:accent4>
          <a:srgbClr val="DCDCDC"/>
        </a:accent4>
        <a:accent5>
          <a:srgbClr val="FFE2AA"/>
        </a:accent5>
        <a:accent6>
          <a:srgbClr val="727200"/>
        </a:accent6>
        <a:hlink>
          <a:srgbClr val="784700"/>
        </a:hlink>
        <a:folHlink>
          <a:srgbClr val="9A72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5"/>
        </a:accent3>
        <a:accent4>
          <a:srgbClr val="3F1E00"/>
        </a:accent4>
        <a:accent5>
          <a:srgbClr val="FFFFEE"/>
        </a:accent5>
        <a:accent6>
          <a:srgbClr val="ABAB95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9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_3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Beam">
  <a:themeElements>
    <a:clrScheme name="">
      <a:dk1>
        <a:srgbClr val="FFFFFF"/>
      </a:dk1>
      <a:lt1>
        <a:srgbClr val="000099"/>
      </a:lt1>
      <a:dk2>
        <a:srgbClr val="FFFFFF"/>
      </a:dk2>
      <a:lt2>
        <a:srgbClr val="000080"/>
      </a:lt2>
      <a:accent1>
        <a:srgbClr val="3366FF"/>
      </a:accent1>
      <a:accent2>
        <a:srgbClr val="7B46D0"/>
      </a:accent2>
      <a:accent3>
        <a:srgbClr val="AAAACA"/>
      </a:accent3>
      <a:accent4>
        <a:srgbClr val="DCDCDC"/>
      </a:accent4>
      <a:accent5>
        <a:srgbClr val="ADB9FF"/>
      </a:accent5>
      <a:accent6>
        <a:srgbClr val="6E3EBA"/>
      </a:accent6>
      <a:hlink>
        <a:srgbClr val="86D1EC"/>
      </a:hlink>
      <a:folHlink>
        <a:srgbClr val="45C98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66"/>
        </a:lt1>
        <a:dk2>
          <a:srgbClr val="CCCCFF"/>
        </a:dk2>
        <a:lt2>
          <a:srgbClr val="1A006C"/>
        </a:lt2>
        <a:accent1>
          <a:srgbClr val="0099CC"/>
        </a:accent1>
        <a:accent2>
          <a:srgbClr val="6600CC"/>
        </a:accent2>
        <a:accent3>
          <a:srgbClr val="AAAAB9"/>
        </a:accent3>
        <a:accent4>
          <a:srgbClr val="DCDCDC"/>
        </a:accent4>
        <a:accent5>
          <a:srgbClr val="AACAE2"/>
        </a:accent5>
        <a:accent6>
          <a:srgbClr val="5B00B7"/>
        </a:accent6>
        <a:hlink>
          <a:srgbClr val="9999FF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FFFFFF"/>
        </a:dk2>
        <a:lt2>
          <a:srgbClr val="000080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CDCDC"/>
        </a:accent4>
        <a:accent5>
          <a:srgbClr val="ADB9FF"/>
        </a:accent5>
        <a:accent6>
          <a:srgbClr val="6E3EBA"/>
        </a:accent6>
        <a:hlink>
          <a:srgbClr val="86D1EC"/>
        </a:hlink>
        <a:folHlink>
          <a:srgbClr val="45C9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F598D"/>
        </a:lt1>
        <a:dk2>
          <a:srgbClr val="CCECFF"/>
        </a:dk2>
        <a:lt2>
          <a:srgbClr val="3F4873"/>
        </a:lt2>
        <a:accent1>
          <a:srgbClr val="0099CC"/>
        </a:accent1>
        <a:accent2>
          <a:srgbClr val="4C8470"/>
        </a:accent2>
        <a:accent3>
          <a:srgbClr val="B3B5C5"/>
        </a:accent3>
        <a:accent4>
          <a:srgbClr val="DCDCDC"/>
        </a:accent4>
        <a:accent5>
          <a:srgbClr val="AACAE2"/>
        </a:accent5>
        <a:accent6>
          <a:srgbClr val="437664"/>
        </a:accent6>
        <a:hlink>
          <a:srgbClr val="99CC00"/>
        </a:hlink>
        <a:folHlink>
          <a:srgbClr val="96A4C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E2EFCD"/>
        </a:dk2>
        <a:lt2>
          <a:srgbClr val="006E6B"/>
        </a:lt2>
        <a:accent1>
          <a:srgbClr val="33CCCC"/>
        </a:accent1>
        <a:accent2>
          <a:srgbClr val="6352B8"/>
        </a:accent2>
        <a:accent3>
          <a:srgbClr val="AAC1C1"/>
        </a:accent3>
        <a:accent4>
          <a:srgbClr val="DCDCDC"/>
        </a:accent4>
        <a:accent5>
          <a:srgbClr val="ADE2E2"/>
        </a:accent5>
        <a:accent6>
          <a:srgbClr val="5849A5"/>
        </a:accent6>
        <a:hlink>
          <a:srgbClr val="CCF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46434"/>
        </a:lt1>
        <a:dk2>
          <a:srgbClr val="FFFFCC"/>
        </a:dk2>
        <a:lt2>
          <a:srgbClr val="48562C"/>
        </a:lt2>
        <a:accent1>
          <a:srgbClr val="7B8A6E"/>
        </a:accent1>
        <a:accent2>
          <a:srgbClr val="527C3A"/>
        </a:accent2>
        <a:accent3>
          <a:srgbClr val="B4B8AD"/>
        </a:accent3>
        <a:accent4>
          <a:srgbClr val="DCDCDC"/>
        </a:accent4>
        <a:accent5>
          <a:srgbClr val="BFC4BB"/>
        </a:accent5>
        <a:accent6>
          <a:srgbClr val="496F33"/>
        </a:accent6>
        <a:hlink>
          <a:srgbClr val="55B55E"/>
        </a:hlink>
        <a:folHlink>
          <a:srgbClr val="85B3B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A5BDAC"/>
        </a:lt1>
        <a:dk2>
          <a:srgbClr val="FFFFCC"/>
        </a:dk2>
        <a:lt2>
          <a:srgbClr val="96B29E"/>
        </a:lt2>
        <a:accent1>
          <a:srgbClr val="4E8880"/>
        </a:accent1>
        <a:accent2>
          <a:srgbClr val="2F71B9"/>
        </a:accent2>
        <a:accent3>
          <a:srgbClr val="CFDAD2"/>
        </a:accent3>
        <a:accent4>
          <a:srgbClr val="DCDCDC"/>
        </a:accent4>
        <a:accent5>
          <a:srgbClr val="B3C4C1"/>
        </a:accent5>
        <a:accent6>
          <a:srgbClr val="2965A6"/>
        </a:accent6>
        <a:hlink>
          <a:srgbClr val="9DC0E7"/>
        </a:hlink>
        <a:folHlink>
          <a:srgbClr val="54CA8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CC9900"/>
        </a:lt1>
        <a:dk2>
          <a:srgbClr val="CEBD40"/>
        </a:dk2>
        <a:lt2>
          <a:srgbClr val="D49C0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CDCDC"/>
        </a:accent4>
        <a:accent5>
          <a:srgbClr val="E2B9AA"/>
        </a:accent5>
        <a:accent6>
          <a:srgbClr val="727200"/>
        </a:accent6>
        <a:hlink>
          <a:srgbClr val="FF9900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AF9E6"/>
        </a:dk1>
        <a:lt1>
          <a:srgbClr val="990000"/>
        </a:lt1>
        <a:dk2>
          <a:srgbClr val="EADC78"/>
        </a:dk2>
        <a:lt2>
          <a:srgbClr val="881700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8D7C6"/>
        </a:accent4>
        <a:accent5>
          <a:srgbClr val="FFB9AA"/>
        </a:accent5>
        <a:accent6>
          <a:srgbClr val="A56149"/>
        </a:accent6>
        <a:hlink>
          <a:srgbClr val="D78D15"/>
        </a:hlink>
        <a:folHlink>
          <a:srgbClr val="C6B3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4CA96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默认设计模板_4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默认设计模板_5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Beam_2">
  <a:themeElements>
    <a:clrScheme name="">
      <a:dk1>
        <a:srgbClr val="FFFFFF"/>
      </a:dk1>
      <a:lt1>
        <a:srgbClr val="000099"/>
      </a:lt1>
      <a:dk2>
        <a:srgbClr val="FFFFFF"/>
      </a:dk2>
      <a:lt2>
        <a:srgbClr val="000080"/>
      </a:lt2>
      <a:accent1>
        <a:srgbClr val="3366FF"/>
      </a:accent1>
      <a:accent2>
        <a:srgbClr val="7B46D0"/>
      </a:accent2>
      <a:accent3>
        <a:srgbClr val="AAAACA"/>
      </a:accent3>
      <a:accent4>
        <a:srgbClr val="DCDCDC"/>
      </a:accent4>
      <a:accent5>
        <a:srgbClr val="ADB9FF"/>
      </a:accent5>
      <a:accent6>
        <a:srgbClr val="6E3EBA"/>
      </a:accent6>
      <a:hlink>
        <a:srgbClr val="86D1EC"/>
      </a:hlink>
      <a:folHlink>
        <a:srgbClr val="45C98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66"/>
        </a:lt1>
        <a:dk2>
          <a:srgbClr val="CCCCFF"/>
        </a:dk2>
        <a:lt2>
          <a:srgbClr val="1A006C"/>
        </a:lt2>
        <a:accent1>
          <a:srgbClr val="0099CC"/>
        </a:accent1>
        <a:accent2>
          <a:srgbClr val="6600CC"/>
        </a:accent2>
        <a:accent3>
          <a:srgbClr val="AAAAB9"/>
        </a:accent3>
        <a:accent4>
          <a:srgbClr val="DCDCDC"/>
        </a:accent4>
        <a:accent5>
          <a:srgbClr val="AACAE2"/>
        </a:accent5>
        <a:accent6>
          <a:srgbClr val="5B00B7"/>
        </a:accent6>
        <a:hlink>
          <a:srgbClr val="9999FF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FFFFFF"/>
        </a:dk2>
        <a:lt2>
          <a:srgbClr val="000080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CDCDC"/>
        </a:accent4>
        <a:accent5>
          <a:srgbClr val="ADB9FF"/>
        </a:accent5>
        <a:accent6>
          <a:srgbClr val="6E3EBA"/>
        </a:accent6>
        <a:hlink>
          <a:srgbClr val="86D1EC"/>
        </a:hlink>
        <a:folHlink>
          <a:srgbClr val="45C9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F598D"/>
        </a:lt1>
        <a:dk2>
          <a:srgbClr val="CCECFF"/>
        </a:dk2>
        <a:lt2>
          <a:srgbClr val="3F4873"/>
        </a:lt2>
        <a:accent1>
          <a:srgbClr val="0099CC"/>
        </a:accent1>
        <a:accent2>
          <a:srgbClr val="4C8470"/>
        </a:accent2>
        <a:accent3>
          <a:srgbClr val="B3B5C5"/>
        </a:accent3>
        <a:accent4>
          <a:srgbClr val="DCDCDC"/>
        </a:accent4>
        <a:accent5>
          <a:srgbClr val="AACAE2"/>
        </a:accent5>
        <a:accent6>
          <a:srgbClr val="437664"/>
        </a:accent6>
        <a:hlink>
          <a:srgbClr val="99CC00"/>
        </a:hlink>
        <a:folHlink>
          <a:srgbClr val="96A4C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E2EFCD"/>
        </a:dk2>
        <a:lt2>
          <a:srgbClr val="006E6B"/>
        </a:lt2>
        <a:accent1>
          <a:srgbClr val="33CCCC"/>
        </a:accent1>
        <a:accent2>
          <a:srgbClr val="6352B8"/>
        </a:accent2>
        <a:accent3>
          <a:srgbClr val="AAC1C1"/>
        </a:accent3>
        <a:accent4>
          <a:srgbClr val="DCDCDC"/>
        </a:accent4>
        <a:accent5>
          <a:srgbClr val="ADE2E2"/>
        </a:accent5>
        <a:accent6>
          <a:srgbClr val="5849A5"/>
        </a:accent6>
        <a:hlink>
          <a:srgbClr val="CCF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46434"/>
        </a:lt1>
        <a:dk2>
          <a:srgbClr val="FFFFCC"/>
        </a:dk2>
        <a:lt2>
          <a:srgbClr val="48562C"/>
        </a:lt2>
        <a:accent1>
          <a:srgbClr val="7B8A6E"/>
        </a:accent1>
        <a:accent2>
          <a:srgbClr val="527C3A"/>
        </a:accent2>
        <a:accent3>
          <a:srgbClr val="B4B8AD"/>
        </a:accent3>
        <a:accent4>
          <a:srgbClr val="DCDCDC"/>
        </a:accent4>
        <a:accent5>
          <a:srgbClr val="BFC4BB"/>
        </a:accent5>
        <a:accent6>
          <a:srgbClr val="496F33"/>
        </a:accent6>
        <a:hlink>
          <a:srgbClr val="55B55E"/>
        </a:hlink>
        <a:folHlink>
          <a:srgbClr val="85B3B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A5BDAC"/>
        </a:lt1>
        <a:dk2>
          <a:srgbClr val="FFFFCC"/>
        </a:dk2>
        <a:lt2>
          <a:srgbClr val="96B29E"/>
        </a:lt2>
        <a:accent1>
          <a:srgbClr val="4E8880"/>
        </a:accent1>
        <a:accent2>
          <a:srgbClr val="2F71B9"/>
        </a:accent2>
        <a:accent3>
          <a:srgbClr val="CFDAD2"/>
        </a:accent3>
        <a:accent4>
          <a:srgbClr val="DCDCDC"/>
        </a:accent4>
        <a:accent5>
          <a:srgbClr val="B3C4C1"/>
        </a:accent5>
        <a:accent6>
          <a:srgbClr val="2965A6"/>
        </a:accent6>
        <a:hlink>
          <a:srgbClr val="9DC0E7"/>
        </a:hlink>
        <a:folHlink>
          <a:srgbClr val="54CA8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CC9900"/>
        </a:lt1>
        <a:dk2>
          <a:srgbClr val="CEBD40"/>
        </a:dk2>
        <a:lt2>
          <a:srgbClr val="D49C0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CDCDC"/>
        </a:accent4>
        <a:accent5>
          <a:srgbClr val="E2B9AA"/>
        </a:accent5>
        <a:accent6>
          <a:srgbClr val="727200"/>
        </a:accent6>
        <a:hlink>
          <a:srgbClr val="FF9900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AF9E6"/>
        </a:dk1>
        <a:lt1>
          <a:srgbClr val="990000"/>
        </a:lt1>
        <a:dk2>
          <a:srgbClr val="EADC78"/>
        </a:dk2>
        <a:lt2>
          <a:srgbClr val="881700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8D7C6"/>
        </a:accent4>
        <a:accent5>
          <a:srgbClr val="FFB9AA"/>
        </a:accent5>
        <a:accent6>
          <a:srgbClr val="A56149"/>
        </a:accent6>
        <a:hlink>
          <a:srgbClr val="D78D15"/>
        </a:hlink>
        <a:folHlink>
          <a:srgbClr val="C6B3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4CA96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默认设计模板_6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Beam_3">
  <a:themeElements>
    <a:clrScheme name="">
      <a:dk1>
        <a:srgbClr val="FFFFFF"/>
      </a:dk1>
      <a:lt1>
        <a:srgbClr val="000099"/>
      </a:lt1>
      <a:dk2>
        <a:srgbClr val="FFFFFF"/>
      </a:dk2>
      <a:lt2>
        <a:srgbClr val="000080"/>
      </a:lt2>
      <a:accent1>
        <a:srgbClr val="3366FF"/>
      </a:accent1>
      <a:accent2>
        <a:srgbClr val="7B46D0"/>
      </a:accent2>
      <a:accent3>
        <a:srgbClr val="AAAACA"/>
      </a:accent3>
      <a:accent4>
        <a:srgbClr val="DCDCDC"/>
      </a:accent4>
      <a:accent5>
        <a:srgbClr val="ADB9FF"/>
      </a:accent5>
      <a:accent6>
        <a:srgbClr val="6E3EBA"/>
      </a:accent6>
      <a:hlink>
        <a:srgbClr val="86D1EC"/>
      </a:hlink>
      <a:folHlink>
        <a:srgbClr val="45C98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66"/>
        </a:lt1>
        <a:dk2>
          <a:srgbClr val="CCCCFF"/>
        </a:dk2>
        <a:lt2>
          <a:srgbClr val="1A006C"/>
        </a:lt2>
        <a:accent1>
          <a:srgbClr val="0099CC"/>
        </a:accent1>
        <a:accent2>
          <a:srgbClr val="6600CC"/>
        </a:accent2>
        <a:accent3>
          <a:srgbClr val="AAAAB9"/>
        </a:accent3>
        <a:accent4>
          <a:srgbClr val="DCDCDC"/>
        </a:accent4>
        <a:accent5>
          <a:srgbClr val="AACAE2"/>
        </a:accent5>
        <a:accent6>
          <a:srgbClr val="5B00B7"/>
        </a:accent6>
        <a:hlink>
          <a:srgbClr val="9999FF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FFFFFF"/>
        </a:dk2>
        <a:lt2>
          <a:srgbClr val="000080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CDCDC"/>
        </a:accent4>
        <a:accent5>
          <a:srgbClr val="ADB9FF"/>
        </a:accent5>
        <a:accent6>
          <a:srgbClr val="6E3EBA"/>
        </a:accent6>
        <a:hlink>
          <a:srgbClr val="86D1EC"/>
        </a:hlink>
        <a:folHlink>
          <a:srgbClr val="45C9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F598D"/>
        </a:lt1>
        <a:dk2>
          <a:srgbClr val="CCECFF"/>
        </a:dk2>
        <a:lt2>
          <a:srgbClr val="3F4873"/>
        </a:lt2>
        <a:accent1>
          <a:srgbClr val="0099CC"/>
        </a:accent1>
        <a:accent2>
          <a:srgbClr val="4C8470"/>
        </a:accent2>
        <a:accent3>
          <a:srgbClr val="B3B5C5"/>
        </a:accent3>
        <a:accent4>
          <a:srgbClr val="DCDCDC"/>
        </a:accent4>
        <a:accent5>
          <a:srgbClr val="AACAE2"/>
        </a:accent5>
        <a:accent6>
          <a:srgbClr val="437664"/>
        </a:accent6>
        <a:hlink>
          <a:srgbClr val="99CC00"/>
        </a:hlink>
        <a:folHlink>
          <a:srgbClr val="96A4C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E2EFCD"/>
        </a:dk2>
        <a:lt2>
          <a:srgbClr val="006E6B"/>
        </a:lt2>
        <a:accent1>
          <a:srgbClr val="33CCCC"/>
        </a:accent1>
        <a:accent2>
          <a:srgbClr val="6352B8"/>
        </a:accent2>
        <a:accent3>
          <a:srgbClr val="AAC1C1"/>
        </a:accent3>
        <a:accent4>
          <a:srgbClr val="DCDCDC"/>
        </a:accent4>
        <a:accent5>
          <a:srgbClr val="ADE2E2"/>
        </a:accent5>
        <a:accent6>
          <a:srgbClr val="5849A5"/>
        </a:accent6>
        <a:hlink>
          <a:srgbClr val="CCF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46434"/>
        </a:lt1>
        <a:dk2>
          <a:srgbClr val="FFFFCC"/>
        </a:dk2>
        <a:lt2>
          <a:srgbClr val="48562C"/>
        </a:lt2>
        <a:accent1>
          <a:srgbClr val="7B8A6E"/>
        </a:accent1>
        <a:accent2>
          <a:srgbClr val="527C3A"/>
        </a:accent2>
        <a:accent3>
          <a:srgbClr val="B4B8AD"/>
        </a:accent3>
        <a:accent4>
          <a:srgbClr val="DCDCDC"/>
        </a:accent4>
        <a:accent5>
          <a:srgbClr val="BFC4BB"/>
        </a:accent5>
        <a:accent6>
          <a:srgbClr val="496F33"/>
        </a:accent6>
        <a:hlink>
          <a:srgbClr val="55B55E"/>
        </a:hlink>
        <a:folHlink>
          <a:srgbClr val="85B3B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A5BDAC"/>
        </a:lt1>
        <a:dk2>
          <a:srgbClr val="FFFFCC"/>
        </a:dk2>
        <a:lt2>
          <a:srgbClr val="96B29E"/>
        </a:lt2>
        <a:accent1>
          <a:srgbClr val="4E8880"/>
        </a:accent1>
        <a:accent2>
          <a:srgbClr val="2F71B9"/>
        </a:accent2>
        <a:accent3>
          <a:srgbClr val="CFDAD2"/>
        </a:accent3>
        <a:accent4>
          <a:srgbClr val="DCDCDC"/>
        </a:accent4>
        <a:accent5>
          <a:srgbClr val="B3C4C1"/>
        </a:accent5>
        <a:accent6>
          <a:srgbClr val="2965A6"/>
        </a:accent6>
        <a:hlink>
          <a:srgbClr val="9DC0E7"/>
        </a:hlink>
        <a:folHlink>
          <a:srgbClr val="54CA8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CC9900"/>
        </a:lt1>
        <a:dk2>
          <a:srgbClr val="CEBD40"/>
        </a:dk2>
        <a:lt2>
          <a:srgbClr val="D49C0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CDCDC"/>
        </a:accent4>
        <a:accent5>
          <a:srgbClr val="E2B9AA"/>
        </a:accent5>
        <a:accent6>
          <a:srgbClr val="727200"/>
        </a:accent6>
        <a:hlink>
          <a:srgbClr val="FF9900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AF9E6"/>
        </a:dk1>
        <a:lt1>
          <a:srgbClr val="990000"/>
        </a:lt1>
        <a:dk2>
          <a:srgbClr val="EADC78"/>
        </a:dk2>
        <a:lt2>
          <a:srgbClr val="881700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8D7C6"/>
        </a:accent4>
        <a:accent5>
          <a:srgbClr val="FFB9AA"/>
        </a:accent5>
        <a:accent6>
          <a:srgbClr val="A56149"/>
        </a:accent6>
        <a:hlink>
          <a:srgbClr val="D78D15"/>
        </a:hlink>
        <a:folHlink>
          <a:srgbClr val="C6B3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4CA96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2954</Words>
  <Application>WPS 演示</Application>
  <PresentationFormat>在屏幕上显示</PresentationFormat>
  <Paragraphs>173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10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7" baseType="lpstr">
      <vt:lpstr>Arial</vt:lpstr>
      <vt:lpstr>宋体</vt:lpstr>
      <vt:lpstr>Wingdings</vt:lpstr>
      <vt:lpstr>Consolas</vt:lpstr>
      <vt:lpstr>Wingdings</vt:lpstr>
      <vt:lpstr>微软雅黑</vt:lpstr>
      <vt:lpstr>Arial Unicode MS</vt:lpstr>
      <vt:lpstr>Calibri</vt:lpstr>
      <vt:lpstr>默认设计模板</vt:lpstr>
      <vt:lpstr>默认设计模板_2</vt:lpstr>
      <vt:lpstr>默认设计模板_3</vt:lpstr>
      <vt:lpstr>Beam</vt:lpstr>
      <vt:lpstr>默认设计模板_4</vt:lpstr>
      <vt:lpstr>默认设计模板_5</vt:lpstr>
      <vt:lpstr>Beam_2</vt:lpstr>
      <vt:lpstr>默认设计模板_6</vt:lpstr>
      <vt:lpstr>Beam_3</vt:lpstr>
      <vt:lpstr>Stream</vt:lpstr>
      <vt:lpstr>Paint.Picture</vt:lpstr>
      <vt:lpstr>第9章 GUI编程  董付国 微信公众号：Python小屋</vt:lpstr>
      <vt:lpstr>9.1  tkinter基础</vt:lpstr>
      <vt:lpstr>9.1.1  tkinter常用组件</vt:lpstr>
      <vt:lpstr>9.1.1  tkinter常用组件</vt:lpstr>
      <vt:lpstr>9.1.1  tkinter常用组件</vt:lpstr>
      <vt:lpstr>9.1.1  tkinter常用组件</vt:lpstr>
      <vt:lpstr>9.1.2  tkinter应用程序开发基本流程</vt:lpstr>
      <vt:lpstr>9.1.2  tkinter应用程序开发基本流程</vt:lpstr>
      <vt:lpstr>9.2.1  用户登录界面</vt:lpstr>
      <vt:lpstr>9.2.2  选择类组件应用</vt:lpstr>
      <vt:lpstr>9.2.3  简单文本编辑器</vt:lpstr>
      <vt:lpstr>9.2.4  简单画图程序</vt:lpstr>
      <vt:lpstr>9.2.5  电子时钟</vt:lpstr>
      <vt:lpstr>9.2.6  简易计算器</vt:lpstr>
      <vt:lpstr>9.2.7  桌面放大镜</vt:lpstr>
      <vt:lpstr>9.2.8  抽奖程序</vt:lpstr>
      <vt:lpstr>9.2.9  猜数游戏</vt:lpstr>
      <vt:lpstr>9.2.10  图片查看器程序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Dong</dc:creator>
  <cp:lastModifiedBy>dfg</cp:lastModifiedBy>
  <cp:revision>107</cp:revision>
  <dcterms:created xsi:type="dcterms:W3CDTF">2013-01-25T01:44:00Z</dcterms:created>
  <dcterms:modified xsi:type="dcterms:W3CDTF">2020-06-04T22:54:30Z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