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96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2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0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8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7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50F9-5C1F-4E36-816B-7128F633501C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4D04-99E3-4E38-B668-1049F83E7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933450" y="666751"/>
            <a:ext cx="9509012" cy="6000750"/>
            <a:chOff x="95250" y="95250"/>
            <a:chExt cx="10610850" cy="6696075"/>
          </a:xfrm>
        </p:grpSpPr>
        <p:sp>
          <p:nvSpPr>
            <p:cNvPr id="30" name="직사각형 29"/>
            <p:cNvSpPr/>
            <p:nvPr/>
          </p:nvSpPr>
          <p:spPr>
            <a:xfrm>
              <a:off x="2307860" y="1021986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GAON</a:t>
              </a:r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6137" y="2706824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DB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790711" y="1021986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APP G/W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07860" y="4571997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NURI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790711" y="4571997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MMS G/W</a:t>
              </a:r>
            </a:p>
          </p:txBody>
        </p:sp>
        <p:cxnSp>
          <p:nvCxnSpPr>
            <p:cNvPr id="36" name="직선 화살표 연결선 35"/>
            <p:cNvCxnSpPr>
              <a:stCxn id="31" idx="3"/>
              <a:endCxn id="30" idx="1"/>
            </p:cNvCxnSpPr>
            <p:nvPr/>
          </p:nvCxnSpPr>
          <p:spPr>
            <a:xfrm flipV="1">
              <a:off x="1736137" y="1741986"/>
              <a:ext cx="571723" cy="16848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0" idx="3"/>
              <a:endCxn id="32" idx="1"/>
            </p:cNvCxnSpPr>
            <p:nvPr/>
          </p:nvCxnSpPr>
          <p:spPr>
            <a:xfrm>
              <a:off x="3747860" y="1741986"/>
              <a:ext cx="50428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1" idx="3"/>
              <a:endCxn id="33" idx="1"/>
            </p:cNvCxnSpPr>
            <p:nvPr/>
          </p:nvCxnSpPr>
          <p:spPr>
            <a:xfrm>
              <a:off x="1736137" y="3426824"/>
              <a:ext cx="571723" cy="18651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3" idx="3"/>
              <a:endCxn id="34" idx="1"/>
            </p:cNvCxnSpPr>
            <p:nvPr/>
          </p:nvCxnSpPr>
          <p:spPr>
            <a:xfrm>
              <a:off x="3747860" y="5291997"/>
              <a:ext cx="504285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/>
            <p:cNvSpPr/>
            <p:nvPr/>
          </p:nvSpPr>
          <p:spPr>
            <a:xfrm>
              <a:off x="7038975" y="95250"/>
              <a:ext cx="514350" cy="66960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방화벽</a:t>
              </a:r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5250" y="542925"/>
              <a:ext cx="4191000" cy="6105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315324" y="542924"/>
              <a:ext cx="2390776" cy="6105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05861" y="542924"/>
              <a:ext cx="1440000" cy="433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각 기관</a:t>
              </a:r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315324" y="542924"/>
              <a:ext cx="1440000" cy="433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국자원</a:t>
              </a:r>
              <a:endParaRPr lang="ko-KR" alt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66700" y="21907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하드웨어 구성도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289277" y="1009650"/>
            <a:ext cx="1584872" cy="5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GAON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83153" y="1009650"/>
            <a:ext cx="1584872" cy="5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 G/W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95400" y="1009650"/>
            <a:ext cx="1584872" cy="5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cxnSp>
        <p:nvCxnSpPr>
          <p:cNvPr id="5" name="직선 화살표 연결선 4"/>
          <p:cNvCxnSpPr>
            <a:stCxn id="19" idx="2"/>
          </p:cNvCxnSpPr>
          <p:nvPr/>
        </p:nvCxnSpPr>
        <p:spPr>
          <a:xfrm>
            <a:off x="2087836" y="1532240"/>
            <a:ext cx="0" cy="48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2"/>
          </p:cNvCxnSpPr>
          <p:nvPr/>
        </p:nvCxnSpPr>
        <p:spPr>
          <a:xfrm>
            <a:off x="6081713" y="1532240"/>
            <a:ext cx="0" cy="48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2"/>
          </p:cNvCxnSpPr>
          <p:nvPr/>
        </p:nvCxnSpPr>
        <p:spPr>
          <a:xfrm>
            <a:off x="10075589" y="1532240"/>
            <a:ext cx="0" cy="483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087836" y="3519323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081713" y="4115757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081713" y="4524147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2087836" y="5114025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087836" y="5493583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2087836" y="5849635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15086" y="3236153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새로운 메시지 불러오기</a:t>
            </a:r>
            <a:endParaRPr lang="ko-KR" altLang="en-US" sz="1200"/>
          </a:p>
        </p:txBody>
      </p:sp>
      <p:sp>
        <p:nvSpPr>
          <p:cNvPr id="44" name="TextBox 43"/>
          <p:cNvSpPr txBox="1"/>
          <p:nvPr/>
        </p:nvSpPr>
        <p:spPr>
          <a:xfrm>
            <a:off x="7623787" y="384211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메시지 전송</a:t>
            </a:r>
            <a:endParaRPr lang="ko-KR" altLang="en-US" sz="1200"/>
          </a:p>
        </p:txBody>
      </p:sp>
      <p:sp>
        <p:nvSpPr>
          <p:cNvPr id="45" name="TextBox 44"/>
          <p:cNvSpPr txBox="1"/>
          <p:nvPr/>
        </p:nvSpPr>
        <p:spPr>
          <a:xfrm>
            <a:off x="7442647" y="4250501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결과 레포트 응답</a:t>
            </a:r>
            <a:endParaRPr lang="ko-KR" altLang="en-US" sz="1200"/>
          </a:p>
        </p:txBody>
      </p:sp>
      <p:sp>
        <p:nvSpPr>
          <p:cNvPr id="46" name="TextBox 45"/>
          <p:cNvSpPr txBox="1"/>
          <p:nvPr/>
        </p:nvSpPr>
        <p:spPr>
          <a:xfrm>
            <a:off x="3350113" y="4830855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결과 업데이트</a:t>
            </a:r>
            <a:endParaRPr lang="ko-KR" altLang="en-US" sz="1200"/>
          </a:p>
        </p:txBody>
      </p:sp>
      <p:sp>
        <p:nvSpPr>
          <p:cNvPr id="47" name="TextBox 46"/>
          <p:cNvSpPr txBox="1"/>
          <p:nvPr/>
        </p:nvSpPr>
        <p:spPr>
          <a:xfrm>
            <a:off x="2737766" y="5208603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실패</a:t>
            </a:r>
            <a:r>
              <a:rPr lang="en-US" altLang="ko-KR" sz="1200" smtClean="0"/>
              <a:t>(</a:t>
            </a:r>
            <a:r>
              <a:rPr lang="ko-KR" altLang="en-US" sz="1200" smtClean="0"/>
              <a:t>타임아웃</a:t>
            </a:r>
            <a:r>
              <a:rPr lang="en-US" altLang="ko-KR" sz="1200" smtClean="0"/>
              <a:t>)</a:t>
            </a:r>
            <a:r>
              <a:rPr lang="ko-KR" altLang="en-US" sz="1200" smtClean="0"/>
              <a:t> 메시지 불러오기</a:t>
            </a:r>
            <a:endParaRPr lang="ko-KR" altLang="en-US" sz="1200"/>
          </a:p>
        </p:txBody>
      </p:sp>
      <p:sp>
        <p:nvSpPr>
          <p:cNvPr id="48" name="TextBox 47"/>
          <p:cNvSpPr txBox="1"/>
          <p:nvPr/>
        </p:nvSpPr>
        <p:spPr>
          <a:xfrm>
            <a:off x="2884441" y="5555309"/>
            <a:ext cx="2093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NURI </a:t>
            </a:r>
            <a:r>
              <a:rPr lang="ko-KR" altLang="en-US" sz="1200" smtClean="0"/>
              <a:t>테이블에 데이터 저장</a:t>
            </a:r>
            <a:endParaRPr lang="ko-KR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266700" y="2190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프로세스 요약</a:t>
            </a:r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6081713" y="2322361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H="1">
            <a:off x="6081713" y="2730751"/>
            <a:ext cx="399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3787" y="204871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인증 시도</a:t>
            </a:r>
            <a:endParaRPr lang="ko-KR" altLang="en-US" sz="1200"/>
          </a:p>
        </p:txBody>
      </p:sp>
      <p:sp>
        <p:nvSpPr>
          <p:cNvPr id="52" name="TextBox 51"/>
          <p:cNvSpPr txBox="1"/>
          <p:nvPr/>
        </p:nvSpPr>
        <p:spPr>
          <a:xfrm>
            <a:off x="7442647" y="244788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인증 성공 여부</a:t>
            </a:r>
            <a:endParaRPr lang="ko-KR" altLang="en-US" sz="120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4928" y="1856203"/>
            <a:ext cx="4886325" cy="120015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875803" y="1860177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solidFill>
                  <a:srgbClr val="FF0000"/>
                </a:solidFill>
              </a:rPr>
              <a:t>최초 실행시 </a:t>
            </a:r>
            <a:r>
              <a:rPr lang="en-US" altLang="ko-KR" sz="1400" smtClean="0">
                <a:solidFill>
                  <a:srgbClr val="FF0000"/>
                </a:solidFill>
              </a:rPr>
              <a:t>1</a:t>
            </a:r>
            <a:r>
              <a:rPr lang="ko-KR" altLang="en-US" sz="1400" smtClean="0">
                <a:solidFill>
                  <a:srgbClr val="FF0000"/>
                </a:solidFill>
              </a:rPr>
              <a:t>번만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61888" y="1095375"/>
            <a:ext cx="142875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00913" y="1095375"/>
            <a:ext cx="14292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 G/W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90638" y="1990725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180" y="1716643"/>
            <a:ext cx="162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NANALXXXXX11…F…</a:t>
            </a:r>
            <a:endParaRPr lang="ko-KR" altLang="en-US" sz="120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090638" y="6057900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1168" y="5783817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NANAL00006120000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635544" y="55039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수신</a:t>
            </a:r>
            <a:r>
              <a:rPr lang="en-US" altLang="ko-KR" sz="1200"/>
              <a:t> </a:t>
            </a:r>
            <a:r>
              <a:rPr lang="ko-KR" altLang="en-US" sz="1200" smtClean="0"/>
              <a:t>성공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980686" y="1512330"/>
            <a:ext cx="2321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메시지 전송 </a:t>
            </a:r>
            <a:r>
              <a:rPr lang="en-US" altLang="ko-KR" sz="1200" smtClean="0"/>
              <a:t>(CONTINUSTAT: F)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266700" y="219075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메시지 전송</a:t>
            </a:r>
            <a:r>
              <a:rPr lang="en-US" altLang="ko-KR" smtClean="0"/>
              <a:t>(</a:t>
            </a:r>
            <a:r>
              <a:rPr lang="ko-KR" altLang="en-US" smtClean="0"/>
              <a:t>단건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36093" y="6314486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NANAL0000612XXXX</a:t>
            </a:r>
            <a:endParaRPr lang="ko-KR" alt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5695665" y="60520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수신</a:t>
            </a:r>
            <a:r>
              <a:rPr lang="en-US" altLang="ko-KR" sz="1200"/>
              <a:t> </a:t>
            </a:r>
            <a:r>
              <a:rPr lang="ko-KR" altLang="en-US" sz="1200" smtClean="0"/>
              <a:t>실패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6853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61888" y="1095375"/>
            <a:ext cx="142875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GAON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100913" y="1095375"/>
            <a:ext cx="1429200" cy="5762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APP G/W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090638" y="1590675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180" y="131659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NANALXXXXX11…S…</a:t>
            </a:r>
            <a:endParaRPr lang="ko-KR" altLang="en-US" sz="120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3090638" y="2257425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1168" y="1983342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NANAL0000612XXXX</a:t>
            </a:r>
            <a:endParaRPr lang="ko-KR" alt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5492669" y="1703427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수신</a:t>
            </a:r>
            <a:r>
              <a:rPr lang="en-US" altLang="ko-KR" sz="1200"/>
              <a:t> </a:t>
            </a:r>
            <a:r>
              <a:rPr lang="ko-KR" altLang="en-US" sz="1200" smtClean="0"/>
              <a:t>결과 응답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980686" y="1112280"/>
            <a:ext cx="232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메시지 전송 </a:t>
            </a:r>
            <a:r>
              <a:rPr lang="en-US" altLang="ko-KR" sz="1200" smtClean="0"/>
              <a:t>(CONTINUSTAT: S)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266700" y="219075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메시지 전송</a:t>
            </a:r>
            <a:r>
              <a:rPr lang="en-US" altLang="ko-KR" smtClean="0"/>
              <a:t>(</a:t>
            </a:r>
            <a:r>
              <a:rPr lang="ko-KR" altLang="en-US" smtClean="0"/>
              <a:t>복수건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090638" y="3514041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180" y="3239959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NANALXXXXX11…C…</a:t>
            </a:r>
            <a:endParaRPr lang="ko-KR" altLang="en-US" sz="120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090638" y="4180791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21168" y="3906708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NANAL0000612XXXX</a:t>
            </a:r>
            <a:endParaRPr lang="ko-KR" altLang="en-US" sz="1200"/>
          </a:p>
        </p:txBody>
      </p:sp>
      <p:sp>
        <p:nvSpPr>
          <p:cNvPr id="23" name="TextBox 22"/>
          <p:cNvSpPr txBox="1"/>
          <p:nvPr/>
        </p:nvSpPr>
        <p:spPr>
          <a:xfrm>
            <a:off x="5492669" y="3626793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수신</a:t>
            </a:r>
            <a:r>
              <a:rPr lang="en-US" altLang="ko-KR" sz="1200"/>
              <a:t> </a:t>
            </a:r>
            <a:r>
              <a:rPr lang="ko-KR" altLang="en-US" sz="1200" smtClean="0"/>
              <a:t>결과 응답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4980686" y="3035646"/>
            <a:ext cx="232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메시지 전송 </a:t>
            </a:r>
            <a:r>
              <a:rPr lang="en-US" altLang="ko-KR" sz="1200" smtClean="0"/>
              <a:t>(CONTINUSTAT: C)</a:t>
            </a:r>
            <a:endParaRPr lang="ko-KR" altLang="en-US" sz="1200"/>
          </a:p>
        </p:txBody>
      </p:sp>
      <p:sp>
        <p:nvSpPr>
          <p:cNvPr id="7" name="원호 6"/>
          <p:cNvSpPr/>
          <p:nvPr/>
        </p:nvSpPr>
        <p:spPr>
          <a:xfrm rot="5400000">
            <a:off x="6661071" y="3045292"/>
            <a:ext cx="1440000" cy="1440000"/>
          </a:xfrm>
          <a:prstGeom prst="arc">
            <a:avLst>
              <a:gd name="adj1" fmla="val 11145118"/>
              <a:gd name="adj2" fmla="val 21254186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6200000">
            <a:off x="4041882" y="3045292"/>
            <a:ext cx="1440000" cy="1440000"/>
          </a:xfrm>
          <a:prstGeom prst="arc">
            <a:avLst>
              <a:gd name="adj1" fmla="val 11145118"/>
              <a:gd name="adj2" fmla="val 21254186"/>
            </a:avLst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090638" y="5741490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4180" y="5467408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NANALXXXXX11…E…</a:t>
            </a:r>
            <a:endParaRPr lang="ko-KR" altLang="en-US" sz="1200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090638" y="6408240"/>
            <a:ext cx="601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1168" y="6134157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NANAL0000612XXXX</a:t>
            </a:r>
            <a:endParaRPr lang="ko-KR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5492669" y="5854242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수신</a:t>
            </a:r>
            <a:r>
              <a:rPr lang="en-US" altLang="ko-KR" sz="1200"/>
              <a:t> </a:t>
            </a:r>
            <a:r>
              <a:rPr lang="ko-KR" altLang="en-US" sz="1200" smtClean="0"/>
              <a:t>결과 응답</a:t>
            </a:r>
            <a:endParaRPr lang="ko-KR" altLang="en-US" sz="1200"/>
          </a:p>
        </p:txBody>
      </p:sp>
      <p:sp>
        <p:nvSpPr>
          <p:cNvPr id="34" name="TextBox 33"/>
          <p:cNvSpPr txBox="1"/>
          <p:nvPr/>
        </p:nvSpPr>
        <p:spPr>
          <a:xfrm>
            <a:off x="4724205" y="5219073"/>
            <a:ext cx="2841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마지막 메시지 전송 </a:t>
            </a:r>
            <a:r>
              <a:rPr lang="en-US" altLang="ko-KR" sz="1200" smtClean="0"/>
              <a:t>(CONTINUSTAT: E)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8969375" y="265840"/>
            <a:ext cx="29306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※</a:t>
            </a:r>
            <a:r>
              <a:rPr lang="ko-KR" altLang="en-US" sz="1100" smtClean="0"/>
              <a:t>수신 결과로 </a:t>
            </a:r>
            <a:r>
              <a:rPr lang="en-US" altLang="ko-KR" sz="1100" smtClean="0"/>
              <a:t>0000</a:t>
            </a:r>
            <a:r>
              <a:rPr lang="ko-KR" altLang="en-US" sz="1100" smtClean="0"/>
              <a:t>이외의 값이 오면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수신 실패로 소켓을 종료 후 다시 연결 시도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4800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661888" y="1095375"/>
            <a:ext cx="8868225" cy="5762625"/>
            <a:chOff x="1733550" y="714375"/>
            <a:chExt cx="8868225" cy="5762625"/>
          </a:xfrm>
        </p:grpSpPr>
        <p:sp>
          <p:nvSpPr>
            <p:cNvPr id="5" name="직사각형 4"/>
            <p:cNvSpPr/>
            <p:nvPr/>
          </p:nvSpPr>
          <p:spPr>
            <a:xfrm>
              <a:off x="1733550" y="714375"/>
              <a:ext cx="1428750" cy="5762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GAON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172575" y="714375"/>
              <a:ext cx="1429200" cy="5762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APP G/W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3162300" y="1543050"/>
              <a:ext cx="6010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05842" y="1268968"/>
              <a:ext cx="1402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NANAL0040321…</a:t>
              </a:r>
              <a:endParaRPr lang="ko-KR" altLang="en-US" sz="1200"/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 flipH="1">
              <a:off x="3162300" y="5848350"/>
              <a:ext cx="6010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292830" y="557426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NANAL00006220000</a:t>
              </a:r>
              <a:endParaRPr lang="ko-KR" altLang="en-US" sz="1200"/>
            </a:p>
          </p:txBody>
        </p:sp>
        <p:cxnSp>
          <p:nvCxnSpPr>
            <p:cNvPr id="24" name="직선 연결선 23"/>
            <p:cNvCxnSpPr>
              <a:stCxn id="5" idx="3"/>
              <a:endCxn id="6" idx="1"/>
            </p:cNvCxnSpPr>
            <p:nvPr/>
          </p:nvCxnSpPr>
          <p:spPr>
            <a:xfrm>
              <a:off x="3162300" y="3595688"/>
              <a:ext cx="6010275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671955" y="3320061"/>
              <a:ext cx="28707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&lt;-NANALXXXXX23[09:50:00] KAKAO!...</a:t>
              </a:r>
              <a:endParaRPr lang="ko-KR" altLang="en-US" sz="12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0620" y="3606759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/>
                <a:t>NANAL00006240000 -&gt;</a:t>
              </a:r>
              <a:endParaRPr lang="ko-KR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1817" y="2917269"/>
              <a:ext cx="2710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서버에 응답레포트가 남아 있는 동안</a:t>
              </a:r>
              <a:endParaRPr lang="ko-KR" alt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74873" y="5294952"/>
              <a:ext cx="2864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서버에 남아 있는 응답레포트가 없으면</a:t>
              </a:r>
              <a:endParaRPr lang="ko-KR" altLang="en-US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91040" y="955591"/>
              <a:ext cx="1832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서버에 응답레포트 요청</a:t>
              </a:r>
              <a:endParaRPr lang="ko-KR" altLang="en-US" sz="120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6700" y="21907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결과조회 요청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6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154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nanal2021PC01</dc:creator>
  <cp:lastModifiedBy>nanal2021PC01</cp:lastModifiedBy>
  <cp:revision>10</cp:revision>
  <dcterms:created xsi:type="dcterms:W3CDTF">2022-05-20T04:49:30Z</dcterms:created>
  <dcterms:modified xsi:type="dcterms:W3CDTF">2022-05-20T08:23:54Z</dcterms:modified>
</cp:coreProperties>
</file>