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C74E16-D726-4C40-9FC5-17207E37249E}">
  <a:tblStyle styleId="{72C74E16-D726-4C40-9FC5-17207E3724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Analysis 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27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Namratha Beeru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Dimple Gowda Sadarhalli Kantha Raju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 Mai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Sundaram.M.R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Jayrajsinh Sisodiya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Hari Hara Sudhan Venkateswaran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has a significant advantage over Samsung due to 4 times higher leverage ratio and high return on sales.</a:t>
            </a:r>
            <a:endParaRPr/>
          </a:p>
        </p:txBody>
      </p:sp>
      <p:pic>
        <p:nvPicPr>
          <p:cNvPr id="140" name="Google Shape;14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high return on sales and high leverage ratio become significant factors to outperform Google.</a:t>
            </a:r>
            <a:endParaRPr/>
          </a:p>
        </p:txBody>
      </p:sp>
      <p:pic>
        <p:nvPicPr>
          <p:cNvPr id="146" name="Google Shape;14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Microsoft’s falling tax efficiency and falling profit margin gives Apple an advantage in net income available to common stock.</a:t>
            </a:r>
            <a:endParaRPr/>
          </a:p>
        </p:txBody>
      </p:sp>
      <p:pic>
        <p:nvPicPr>
          <p:cNvPr id="152" name="Google Shape;15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low asset turnover becomes a deciding factor in their decreasing equity. </a:t>
            </a:r>
            <a:endParaRPr/>
          </a:p>
        </p:txBody>
      </p:sp>
      <p:pic>
        <p:nvPicPr>
          <p:cNvPr id="158" name="Google Shape;15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For Improvement</a:t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{72C74E16-D726-4C40-9FC5-17207E37249E}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Areas of Improvement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 Income 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Supply Base or Bill of Materials (Google)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Manufacturing (Samsung)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Assembly Labor (Samsung)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Logistics (apple and Samsung)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Chip Manufacturing (Samsung)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Warranty (Microsoft)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Revenue has been increased by 35 % in last 3 months because of their increase in numbers of units sold and reduction in warranty cost per unit.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638299"/>
            <a:ext cx="10439399" cy="494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2017, Apple’s gross profit has only increased by 2.5 % compared to last year due to increase in manufacturing cost per unit.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has a significant advantage in gross profit because apple’s number of sold unit is 3.8 times higher than Samsung’s number of sold unit.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revenue generated by selling iPhone is significantly higher because Google's number of mobile sold is only 1 % of Apple’s number of iPhone sold in 2017.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has a significant advantage against Microsoft due to Microsoft’s high manufacturing cost and high bill of materials.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88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revenue significantly increased due to the introduction of new iPhone model</a:t>
            </a:r>
            <a:endParaRPr/>
          </a:p>
        </p:txBody>
      </p:sp>
      <p:pic>
        <p:nvPicPr>
          <p:cNvPr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52329"/>
            <a:ext cx="10515600" cy="542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has a significant advantage due to high leverage ratio in last quarter of 2017.</a:t>
            </a:r>
            <a:endParaRPr/>
          </a:p>
        </p:txBody>
      </p:sp>
      <p:pic>
        <p:nvPicPr>
          <p:cNvPr id="128" name="Google Shape;12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29" y="1925426"/>
            <a:ext cx="10180948" cy="415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 net income to common stock has only increased by 12 % in a year due to increase in tax efficiency. </a:t>
            </a:r>
            <a:endParaRPr/>
          </a:p>
        </p:txBody>
      </p:sp>
      <p:pic>
        <p:nvPicPr>
          <p:cNvPr id="134" name="Google Shape;13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40667"/>
            <a:ext cx="10515600" cy="412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