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327" r:id="rId2"/>
    <p:sldId id="329" r:id="rId3"/>
  </p:sldIdLst>
  <p:sldSz cx="9144000" cy="5143500" type="screen16x9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나눔바른고딕" panose="020B0603020101020101" pitchFamily="50" charset="-127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A6AB6-C1E5-4FC5-B20B-5785A829AD62}">
  <a:tblStyle styleId="{FA2A6AB6-C1E5-4FC5-B20B-5785A829AD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69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04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바른고딕" panose="020B0603020101020101" pitchFamily="50" charset="-127"/>
        <a:ea typeface="나눔바른고딕" panose="020B060302010102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C7351A05-FE79-4763-A84F-D4FE701A9E82}" type="datetimeFigureOut">
              <a:rPr lang="ko-KR" altLang="en-US" smtClean="0"/>
              <a:pPr/>
              <a:t>2020-05-08 Fri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7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1650" y="91566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25" y="4869225"/>
            <a:ext cx="914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800" b="1">
                <a:solidFill>
                  <a:srgbClr val="FF9E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  <a:sym typeface="Montserrat"/>
              </a:defRPr>
            </a:lvl1pPr>
            <a:lvl2pPr lvl="1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800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" panose="020B0603020101020101" pitchFamily="50" charset="-127"/>
          <a:ea typeface="나눔바른고딕" panose="020B060302010102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910" y="248892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383556" y="418283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25644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Kb_w_user_StoreList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03377"/>
              </p:ext>
            </p:extLst>
          </p:nvPr>
        </p:nvGraphicFramePr>
        <p:xfrm>
          <a:off x="6876256" y="1859365"/>
          <a:ext cx="2016224" cy="2792422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</a:t>
                      </a:r>
                      <a:endParaRPr lang="en-US" altLang="ko-KR" sz="900" b="1" dirty="0" smtClean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카테고리 별로</a:t>
                      </a:r>
                      <a:r>
                        <a:rPr lang="ko-KR" altLang="en-US" sz="900" b="0" baseline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상품 목록을 보여줌</a:t>
                      </a:r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74" y="1173631"/>
            <a:ext cx="5679086" cy="5828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73" y="1790700"/>
            <a:ext cx="5567876" cy="464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74" y="2289226"/>
            <a:ext cx="5679086" cy="23457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8" y="418283"/>
            <a:ext cx="500395" cy="50039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804248" y="551864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1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624731" y="96699"/>
            <a:ext cx="6962099" cy="466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0910" y="248892"/>
            <a:ext cx="8569432" cy="4794697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7328" y="51470"/>
            <a:ext cx="576241" cy="5028021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4480"/>
              </p:ext>
            </p:extLst>
          </p:nvPr>
        </p:nvGraphicFramePr>
        <p:xfrm>
          <a:off x="6876256" y="1075225"/>
          <a:ext cx="2016224" cy="686299"/>
        </p:xfrm>
        <a:graphic>
          <a:graphicData uri="http://schemas.openxmlformats.org/drawingml/2006/table">
            <a:tbl>
              <a:tblPr firstRow="1" bandRow="1"/>
              <a:tblGrid>
                <a:gridCol w="2016224"/>
              </a:tblGrid>
              <a:tr h="318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3679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Kb_m_StoreDetail</a:t>
                      </a:r>
                      <a:endParaRPr lang="ko-KR" altLang="en-US" sz="11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10878" y="1075226"/>
            <a:ext cx="5921361" cy="365676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sz="1800" dirty="0">
              <a:noFill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03" y="1324488"/>
            <a:ext cx="1605512" cy="3158240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59118"/>
              </p:ext>
            </p:extLst>
          </p:nvPr>
        </p:nvGraphicFramePr>
        <p:xfrm>
          <a:off x="6876256" y="1859365"/>
          <a:ext cx="2016224" cy="2792422"/>
        </p:xfrm>
        <a:graphic>
          <a:graphicData uri="http://schemas.openxmlformats.org/drawingml/2006/table">
            <a:tbl>
              <a:tblPr firstRow="1" bandRow="1"/>
              <a:tblGrid>
                <a:gridCol w="210380"/>
                <a:gridCol w="1805844"/>
              </a:tblGrid>
              <a:tr h="352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#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rgbClr val="FF9E00"/>
                    </a:solidFill>
                  </a:tcPr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900" b="1" i="0" u="none" strike="noStrike" cap="non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Arial"/>
                        </a:rPr>
                        <a:t>카테고리</a:t>
                      </a:r>
                      <a:endParaRPr lang="en-US" altLang="ko-KR" sz="900" b="1" i="0" u="none" strike="noStrike" cap="none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900" b="0" i="0" u="none" strike="noStrike" cap="none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Arial"/>
                        </a:rPr>
                        <a:t>카테고리 별로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sym typeface="Arial"/>
                        </a:rPr>
                        <a:t> 상품 목록을 보여줌</a:t>
                      </a:r>
                      <a:endParaRPr lang="ko-KR" altLang="en-US" sz="900" b="0" i="0" u="none" strike="noStrike" cap="none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b="0" i="0" u="none" strike="noStrike" cap="none" dirty="0" smtClean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/>
                        <a:sym typeface="Arial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  <a:tr h="465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38" y="418283"/>
            <a:ext cx="863854" cy="57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876256" y="618127"/>
            <a:ext cx="260566" cy="217585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3556" y="418283"/>
            <a:ext cx="6592433" cy="45012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화면설계 </a:t>
            </a:r>
            <a:r>
              <a:rPr lang="en-US" altLang="ko-KR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상품목록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리워드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스토어 </a:t>
            </a:r>
            <a:r>
              <a:rPr lang="en-US" altLang="ko-K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r>
              <a:rPr lang="ko-KR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</p:spTree>
    <p:extLst>
      <p:ext uri="{BB962C8B-B14F-4D97-AF65-F5344CB8AC3E}">
        <p14:creationId xmlns:p14="http://schemas.microsoft.com/office/powerpoint/2010/main" val="19189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50</Words>
  <Application>Microsoft Office PowerPoint</Application>
  <PresentationFormat>화면 슬라이드 쇼(16:9)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Droid Serif</vt:lpstr>
      <vt:lpstr>Montserrat</vt:lpstr>
      <vt:lpstr>나눔바른고딕</vt:lpstr>
      <vt:lpstr>Perdita template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507-07</dc:creator>
  <cp:lastModifiedBy>507-12</cp:lastModifiedBy>
  <cp:revision>48</cp:revision>
  <dcterms:modified xsi:type="dcterms:W3CDTF">2020-05-08T08:06:54Z</dcterms:modified>
</cp:coreProperties>
</file>