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2" y="1564841"/>
            <a:ext cx="7572114" cy="7771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31" y="2387600"/>
            <a:ext cx="7423834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31" y="3052301"/>
            <a:ext cx="7572115" cy="31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12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84" y="1776949"/>
            <a:ext cx="7464299" cy="4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89" y="1643748"/>
            <a:ext cx="4321964" cy="42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915" y="1532239"/>
            <a:ext cx="7233666" cy="28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4543" y="4514979"/>
            <a:ext cx="717399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36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2769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151" y="1730076"/>
            <a:ext cx="744224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053" y="2062678"/>
            <a:ext cx="7499006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3046910" y="3342528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359" y="2479152"/>
            <a:ext cx="7505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213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202</cp:revision>
  <dcterms:created xsi:type="dcterms:W3CDTF">2020-01-16T07:12:04Z</dcterms:created>
  <dcterms:modified xsi:type="dcterms:W3CDTF">2020-05-07T07:45:52Z</dcterms:modified>
</cp:coreProperties>
</file>