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20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FF9E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090751" y="1074200"/>
            <a:ext cx="10010500" cy="47096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577600" y="2919999"/>
            <a:ext cx="7036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3341201"/>
            <a:ext cx="103632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67" y="5783800"/>
            <a:ext cx="12192000" cy="10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1033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9861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fld id="{C4FA27B5-0F0F-431C-AE3D-74B1B6F1C8C7}" type="datetimeFigureOut">
              <a:rPr lang="ko-KR" altLang="en-US" sz="1867" kern="0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latinLnBrk="0">
                <a:buClr>
                  <a:srgbClr val="000000"/>
                </a:buClr>
                <a:buFont typeface="Arial"/>
                <a:buNone/>
              </a:pPr>
              <a:t>2020-05-07</a:t>
            </a:fld>
            <a:endParaRPr lang="ko-KR" altLang="en-US" sz="1867" kern="0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449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fld id="{C7351A05-FE79-4763-A84F-D4FE701A9E82}" type="datetimeFigureOut">
              <a:rPr lang="ko-KR" altLang="en-US" sz="1867" kern="0" smtClean="0">
                <a:solidFill>
                  <a:srgbClr val="000000"/>
                </a:solidFill>
                <a:cs typeface="Arial"/>
                <a:sym typeface="Arial"/>
              </a:rPr>
              <a:pPr latinLnBrk="0">
                <a:buClr>
                  <a:srgbClr val="000000"/>
                </a:buClr>
                <a:buFont typeface="Arial"/>
                <a:buNone/>
              </a:pPr>
              <a:t>2020-05-07</a:t>
            </a:fld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3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2543021" y="-8003"/>
            <a:ext cx="7105961" cy="2096373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10666" y="3240197"/>
            <a:ext cx="2190067" cy="2007057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1227988" y="2871859"/>
            <a:ext cx="687673" cy="1214485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9490623" y="4787281"/>
            <a:ext cx="2701363" cy="2062823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301842" y="1054606"/>
            <a:ext cx="1553847" cy="108724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3259815" y="5162315"/>
            <a:ext cx="3279496" cy="1439997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2099167" y="2427167"/>
            <a:ext cx="79936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282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2200" y="122088"/>
            <a:ext cx="35476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22200" y="1267800"/>
            <a:ext cx="97476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67" y="6492300"/>
            <a:ext cx="121920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atinLnBrk="0"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/>
              <a:pPr latinLnBrk="0"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3978764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웹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67963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mk_user_w_projectList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357114"/>
              </p:ext>
            </p:extLst>
          </p:nvPr>
        </p:nvGraphicFramePr>
        <p:xfrm>
          <a:off x="9168341" y="2479151"/>
          <a:ext cx="2688299" cy="3830169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3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5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카테고리 분류에 따른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55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프로젝트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오픈예정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달성 완료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달성 실패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성공 및 달성 가능성 높은 프로젝트 목록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5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검색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프로젝트 키워드 검색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5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정렬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최신순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인기순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펀딩금액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순 등으로 정렬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26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19200" y="1587412"/>
            <a:ext cx="7607808" cy="566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219200" y="288491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810000" y="288491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400800" y="288491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219200" y="460854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810000" y="460854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400800" y="460854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121067" y="148084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4" name="직사각형 23"/>
          <p:cNvSpPr/>
          <p:nvPr/>
        </p:nvSpPr>
        <p:spPr>
          <a:xfrm>
            <a:off x="1136036" y="276499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8" name="직사각형 7"/>
          <p:cNvSpPr/>
          <p:nvPr/>
        </p:nvSpPr>
        <p:spPr>
          <a:xfrm>
            <a:off x="6400800" y="2316350"/>
            <a:ext cx="2426208" cy="401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정렬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804846" y="2316350"/>
            <a:ext cx="2426208" cy="401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579008" y="237215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27" name="직사각형 26"/>
          <p:cNvSpPr/>
          <p:nvPr/>
        </p:nvSpPr>
        <p:spPr>
          <a:xfrm>
            <a:off x="6250177" y="237215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86656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웹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상세보기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1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98239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mk_user_w_projectDetail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631488"/>
              </p:ext>
            </p:extLst>
          </p:nvPr>
        </p:nvGraphicFramePr>
        <p:xfrm>
          <a:off x="9168341" y="2479152"/>
          <a:ext cx="2688299" cy="3830169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9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펀딩하기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현재 보고 있는 프로젝트 </a:t>
                      </a:r>
                      <a:r>
                        <a:rPr lang="ko-KR" altLang="en-US" sz="1200" b="0" dirty="0" err="1" smtClean="0">
                          <a:latin typeface="+mj-ea"/>
                          <a:ea typeface="+mj-ea"/>
                        </a:rPr>
                        <a:t>펀딩하기</a:t>
                      </a: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86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관심프로젝트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지금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고민되는 프로젝트를 저장하여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마이페이지에서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86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신고하기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해당 프로젝트에 허위내용 및 지적재산권을 침해하는 내용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제보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558120" y="1750592"/>
            <a:ext cx="3891703" cy="2070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이미지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558119" y="3913632"/>
            <a:ext cx="3891703" cy="829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펀딩기간</a:t>
            </a:r>
            <a:r>
              <a:rPr lang="ko-KR" altLang="en-US" dirty="0" smtClean="0"/>
              <a:t> 및 목표금액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706631" y="1750592"/>
            <a:ext cx="2839962" cy="1697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 smtClean="0"/>
              <a:t>남은기간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err="1" smtClean="0"/>
              <a:t>달성률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달성금액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558119" y="4834795"/>
            <a:ext cx="6988474" cy="1212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메이커 정보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706630" y="3523740"/>
            <a:ext cx="2839962" cy="598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펀딩하기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706630" y="4191548"/>
            <a:ext cx="1352538" cy="551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관심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181088" y="4191548"/>
            <a:ext cx="1347372" cy="551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신고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536885" y="346959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8" name="직사각형 27"/>
          <p:cNvSpPr/>
          <p:nvPr/>
        </p:nvSpPr>
        <p:spPr>
          <a:xfrm>
            <a:off x="5536885" y="414442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9" name="직사각형 28"/>
          <p:cNvSpPr/>
          <p:nvPr/>
        </p:nvSpPr>
        <p:spPr>
          <a:xfrm>
            <a:off x="7076119" y="414442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58957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웹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펀딩하기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(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옵션선택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)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8963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mk_user_w_fundingOpt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496600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펀딩약관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프로젝트 정책 약관 확인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동의 후 </a:t>
                      </a: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펀딩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옵션선택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각 옵션에 따른 금액 또는 상품 선택</a:t>
                      </a:r>
                      <a:endParaRPr lang="ko-KR" altLang="en-US" sz="12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다음단계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펀딩하기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424790" y="4124128"/>
            <a:ext cx="7207909" cy="13223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옵션선택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424791" y="1792254"/>
            <a:ext cx="7207909" cy="2128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펀딩</a:t>
            </a:r>
            <a:r>
              <a:rPr lang="ko-KR" altLang="en-US" dirty="0" smtClean="0"/>
              <a:t> 약관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285643" y="5625071"/>
            <a:ext cx="1486204" cy="455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다음단계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255044" y="164751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3" name="직사각형 22"/>
          <p:cNvSpPr/>
          <p:nvPr/>
        </p:nvSpPr>
        <p:spPr>
          <a:xfrm>
            <a:off x="1255044" y="398954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5" name="직사각형 24"/>
          <p:cNvSpPr/>
          <p:nvPr/>
        </p:nvSpPr>
        <p:spPr>
          <a:xfrm>
            <a:off x="4115897" y="548033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11038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웹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펀딩하기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11696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mk_user_w_funding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101224"/>
              </p:ext>
            </p:extLst>
          </p:nvPr>
        </p:nvGraphicFramePr>
        <p:xfrm>
          <a:off x="9168341" y="2479152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펀딩정보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선택한 옵션과 옵션에 따른 금액확인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서포터 정보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내 정보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결제정보 입력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투자펀딩의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경우 수익금계좌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펀딩의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경우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배송지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입력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424790" y="1766590"/>
            <a:ext cx="7207909" cy="1610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펀딩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24790" y="3608571"/>
            <a:ext cx="7207909" cy="697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서포터 정보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424791" y="4492796"/>
            <a:ext cx="7207909" cy="916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결제 정보 입력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285643" y="5625071"/>
            <a:ext cx="1486204" cy="455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펀딩하기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255044" y="164751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3" name="직사각형 22"/>
          <p:cNvSpPr/>
          <p:nvPr/>
        </p:nvSpPr>
        <p:spPr>
          <a:xfrm>
            <a:off x="1255044" y="344829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4" name="직사각형 23"/>
          <p:cNvSpPr/>
          <p:nvPr/>
        </p:nvSpPr>
        <p:spPr>
          <a:xfrm>
            <a:off x="1255044" y="437652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25" name="직사각형 24"/>
          <p:cNvSpPr/>
          <p:nvPr/>
        </p:nvSpPr>
        <p:spPr>
          <a:xfrm>
            <a:off x="4115897" y="548033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49929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3866</TotalTime>
  <Words>245</Words>
  <Application>Microsoft Office PowerPoint</Application>
  <PresentationFormat>와이드스크린</PresentationFormat>
  <Paragraphs>109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Droid Serif</vt:lpstr>
      <vt:lpstr>Montserrat</vt:lpstr>
      <vt:lpstr>맑은 고딕</vt:lpstr>
      <vt:lpstr>Arial</vt:lpstr>
      <vt:lpstr>Office 테마</vt:lpstr>
      <vt:lpstr>Perdita template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507-09</cp:lastModifiedBy>
  <cp:revision>221</cp:revision>
  <dcterms:created xsi:type="dcterms:W3CDTF">2020-01-16T07:12:04Z</dcterms:created>
  <dcterms:modified xsi:type="dcterms:W3CDTF">2020-05-07T08:03:02Z</dcterms:modified>
</cp:coreProperties>
</file>