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4" r:id="rId3"/>
    <p:sldId id="274" r:id="rId4"/>
    <p:sldId id="271" r:id="rId5"/>
    <p:sldId id="27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1DDD99A-2274-4B8D-BDF2-10481A7CBFC7}">
          <p14:sldIdLst>
            <p14:sldId id="258"/>
            <p14:sldId id="264"/>
            <p14:sldId id="274"/>
            <p14:sldId id="271"/>
            <p14:sldId id="27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solidFill>
            <a:schemeClr val="accent2"/>
          </a:solid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368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2138401" y="2948947"/>
            <a:ext cx="7915200" cy="154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1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유서희</a:t>
            </a:r>
            <a:endParaRPr sz="31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5644650" y="665334"/>
            <a:ext cx="902705" cy="147163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49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6360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364701"/>
              </p:ext>
            </p:extLst>
          </p:nvPr>
        </p:nvGraphicFramePr>
        <p:xfrm>
          <a:off x="9168341" y="2479152"/>
          <a:ext cx="2688299" cy="25177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404535" y="22372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91202" y="1771589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70671" y="29710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68641" y="3472664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67" y="1385029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062479" y="416121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62478" y="5068231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62477" y="5672140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05" y="2920269"/>
            <a:ext cx="714258" cy="34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6" y="4469336"/>
            <a:ext cx="131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717" y="3471766"/>
            <a:ext cx="1236149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603" y="3528320"/>
            <a:ext cx="1236149" cy="158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391" y="3469228"/>
            <a:ext cx="1245736" cy="21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60" y="2921601"/>
            <a:ext cx="753081" cy="3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5" y="1599488"/>
            <a:ext cx="719196" cy="33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368835" y="3996740"/>
            <a:ext cx="5255003" cy="210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30071" y="4068088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투자</a:t>
            </a:r>
            <a:endParaRPr lang="ko-KR" altLang="en-US" sz="8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30071" y="4247444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펀딩</a:t>
            </a:r>
            <a:r>
              <a:rPr lang="ko-KR" altLang="en-US" sz="8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완료</a:t>
            </a:r>
            <a:endParaRPr lang="en-US" altLang="ko-KR" sz="800" b="1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30071" y="4411888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나미야 잡화점의 기적</a:t>
            </a:r>
            <a:endParaRPr lang="en-US" altLang="ko-KR" sz="1100" b="1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30071" y="4644258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506139" y="4858845"/>
            <a:ext cx="4936544" cy="299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430071" y="5038618"/>
            <a:ext cx="5012612" cy="544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지급 시작일                                                                                                    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현재 지급 횟수                                                                                                        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2/10</a:t>
            </a: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현재 상태                                                                                                    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3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회차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미지급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계좌정보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홍길동 우리은행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123-456-78912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72275" y="5722023"/>
            <a:ext cx="4910023" cy="284672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FF9E00"/>
                </a:solidFill>
              </a:rPr>
              <a:t>계좌 정보 변경하기</a:t>
            </a:r>
            <a:endParaRPr lang="ko-KR" altLang="en-US" sz="900" b="1" dirty="0">
              <a:solidFill>
                <a:srgbClr val="FF9E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273811" y="4068088"/>
            <a:ext cx="1149657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투자일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</p:spTree>
    <p:extLst>
      <p:ext uri="{BB962C8B-B14F-4D97-AF65-F5344CB8AC3E}">
        <p14:creationId xmlns:p14="http://schemas.microsoft.com/office/powerpoint/2010/main" val="193080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5323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42077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실패시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투자금액 및 반환 안내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리워드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참여시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불가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6" y="2110271"/>
            <a:ext cx="131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2368835" y="1637675"/>
            <a:ext cx="5255003" cy="210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430071" y="1709023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투자</a:t>
            </a:r>
            <a:endParaRPr lang="ko-KR" altLang="en-US" sz="8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30071" y="1888379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펀딩</a:t>
            </a:r>
            <a:r>
              <a:rPr lang="ko-KR" altLang="en-US" sz="800" b="1" dirty="0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 실패</a:t>
            </a:r>
            <a:endParaRPr lang="en-US" altLang="ko-KR" sz="800" b="1" dirty="0" smtClean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30071" y="2052823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나미야 잡화점의 기적</a:t>
            </a:r>
            <a:endParaRPr lang="en-US" altLang="ko-KR" sz="1100" b="1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30071" y="2285193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2506139" y="2499780"/>
            <a:ext cx="4936544" cy="299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430071" y="2585562"/>
            <a:ext cx="5012612" cy="711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*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모금 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실패시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 투자금액은 즉시 반환됩니다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80742" y="3354491"/>
            <a:ext cx="4910023" cy="284672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FF9E00"/>
                </a:solidFill>
              </a:rPr>
              <a:t>예치금 내역 보기</a:t>
            </a:r>
            <a:endParaRPr lang="en-US" altLang="ko-KR" sz="900" b="1" dirty="0" smtClean="0">
              <a:solidFill>
                <a:srgbClr val="FF9E00"/>
              </a:solidFill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6" y="4506335"/>
            <a:ext cx="131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2368835" y="4033739"/>
            <a:ext cx="5255003" cy="210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30071" y="4105087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리워드</a:t>
            </a:r>
            <a:endParaRPr lang="ko-KR" altLang="en-US" sz="8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30071" y="4284443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펀딩</a:t>
            </a:r>
            <a:r>
              <a:rPr lang="ko-KR" altLang="en-US" sz="800" b="1" dirty="0" smtClean="0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 중</a:t>
            </a:r>
            <a:endParaRPr lang="en-US" altLang="ko-KR" sz="800" b="1" dirty="0" smtClean="0">
              <a:ln w="12700">
                <a:noFill/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30071" y="444888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클래식 안경</a:t>
            </a:r>
            <a:endParaRPr lang="en-US" altLang="ko-KR" sz="1100" b="1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30071" y="468125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2506139" y="4895844"/>
            <a:ext cx="4936544" cy="299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2430071" y="5101018"/>
            <a:ext cx="5012612" cy="544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상품 옵션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  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블랙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예정일                                                                                                    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상태                                                                                                         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송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준비중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주소지 정보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서울 종로구 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이젠컴퓨터아카데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미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80742" y="5792890"/>
            <a:ext cx="4910023" cy="284672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FF9E00"/>
                </a:solidFill>
              </a:rPr>
              <a:t>주</a:t>
            </a:r>
            <a:r>
              <a:rPr lang="ko-KR" altLang="en-US" sz="900" b="1" dirty="0">
                <a:solidFill>
                  <a:srgbClr val="FF9E00"/>
                </a:solidFill>
              </a:rPr>
              <a:t>소</a:t>
            </a:r>
            <a:r>
              <a:rPr lang="ko-KR" altLang="en-US" sz="900" b="1" dirty="0" smtClean="0">
                <a:solidFill>
                  <a:srgbClr val="FF9E00"/>
                </a:solidFill>
              </a:rPr>
              <a:t> 정보 변경하기</a:t>
            </a:r>
            <a:endParaRPr lang="ko-KR" altLang="en-US" sz="900" b="1" dirty="0">
              <a:solidFill>
                <a:srgbClr val="FF9E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991357" y="165310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991357" y="4099913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307432" y="1709023"/>
            <a:ext cx="1149657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투자일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273811" y="4099913"/>
            <a:ext cx="1149657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참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여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</p:spTree>
    <p:extLst>
      <p:ext uri="{BB962C8B-B14F-4D97-AF65-F5344CB8AC3E}">
        <p14:creationId xmlns:p14="http://schemas.microsoft.com/office/powerpoint/2010/main" val="200868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5701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sh_user_m_myPage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59933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가능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88268" y="263748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62528" y="212948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88267" y="336104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62528" y="3883937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7" y="1506747"/>
            <a:ext cx="2370955" cy="47543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827" y="4218492"/>
            <a:ext cx="1819833" cy="1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201" y="1928343"/>
            <a:ext cx="719196" cy="33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293" y="3369509"/>
            <a:ext cx="753081" cy="3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400" y="3914569"/>
            <a:ext cx="1119032" cy="21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928" y="3863010"/>
            <a:ext cx="6572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34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28759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038901"/>
              </p:ext>
            </p:extLst>
          </p:nvPr>
        </p:nvGraphicFramePr>
        <p:xfrm>
          <a:off x="9168341" y="2479152"/>
          <a:ext cx="2688299" cy="25177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404535" y="22372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91202" y="1771589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70671" y="29710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68641" y="3472664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67" y="1385029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05" y="2920269"/>
            <a:ext cx="714258" cy="34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717" y="3471766"/>
            <a:ext cx="1236149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603" y="3528320"/>
            <a:ext cx="1236149" cy="158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391" y="3469228"/>
            <a:ext cx="1245736" cy="21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60" y="2921601"/>
            <a:ext cx="753081" cy="3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5" y="1599488"/>
            <a:ext cx="719196" cy="33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262" y="3659350"/>
            <a:ext cx="536864" cy="77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152" y="3671259"/>
            <a:ext cx="771525" cy="4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88791"/>
              </p:ext>
            </p:extLst>
          </p:nvPr>
        </p:nvGraphicFramePr>
        <p:xfrm>
          <a:off x="2581558" y="4049351"/>
          <a:ext cx="5312836" cy="184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43"/>
                <a:gridCol w="719667"/>
                <a:gridCol w="1871133"/>
                <a:gridCol w="745067"/>
                <a:gridCol w="702733"/>
                <a:gridCol w="604593"/>
              </a:tblGrid>
              <a:tr h="3686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 번호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주문일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배송예정일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</a:tr>
              <a:tr h="368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00000004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2020.04.10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클래식 안경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블랙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130,000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배송준비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00000003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2020.04.04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크리스마스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머그컵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레드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00000002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2020.04.02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전통문양 화분 세트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L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00000001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2020.04.01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형광색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마스크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펄그린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(2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01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3990</TotalTime>
  <Words>319</Words>
  <Application>Microsoft Office PowerPoint</Application>
  <PresentationFormat>사용자 지정</PresentationFormat>
  <Paragraphs>135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화면설계 및 구현  유서희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231</cp:revision>
  <dcterms:created xsi:type="dcterms:W3CDTF">2020-01-16T07:12:04Z</dcterms:created>
  <dcterms:modified xsi:type="dcterms:W3CDTF">2020-05-07T07:54:28Z</dcterms:modified>
</cp:coreProperties>
</file>