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2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 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1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0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447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8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0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2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 Fri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45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1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7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7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7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8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3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9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6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8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41895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1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826</Words>
  <Application>Microsoft Office PowerPoint</Application>
  <PresentationFormat>와이드스크린</PresentationFormat>
  <Paragraphs>540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207</cp:revision>
  <dcterms:created xsi:type="dcterms:W3CDTF">2020-01-16T07:12:04Z</dcterms:created>
  <dcterms:modified xsi:type="dcterms:W3CDTF">2020-05-08T08:31:09Z</dcterms:modified>
</cp:coreProperties>
</file>