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743273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8832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77345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1279531" y="1484365"/>
            <a:ext cx="7487279" cy="4732779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smtClean="0">
                  <a:solidFill>
                    <a:srgbClr val="FF9E00"/>
                  </a:solidFill>
                </a:rPr>
                <a:t>프로젝트 문의 관리</a:t>
              </a:r>
              <a:endParaRPr lang="ko-KR" altLang="en-US" sz="6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프로젝트 문의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061433" y="2303394"/>
            <a:ext cx="4466777" cy="319901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등록 날짜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0070C0"/>
                  </a:solidFill>
                </a:rPr>
                <a:t>문의자 아이디</a:t>
              </a:r>
              <a:endParaRPr lang="ko-KR" altLang="en-US" sz="6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  </a:t>
              </a:r>
              <a:endParaRPr lang="ko-KR" altLang="en-US" sz="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61433" y="2629143"/>
            <a:ext cx="4466777" cy="562790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2020-05-06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6" y="2673411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7019928" y="2719942"/>
            <a:ext cx="455400" cy="13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ko-KR" altLang="en-US" sz="600" b="1" dirty="0" smtClean="0">
                <a:solidFill>
                  <a:schemeClr val="bg1"/>
                </a:solidFill>
              </a:rPr>
              <a:t>답변등록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54920" y="2688652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88" y="3342555"/>
            <a:ext cx="2305222" cy="281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751320" y="3947160"/>
            <a:ext cx="1653540" cy="18014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22" y="3386153"/>
            <a:ext cx="1790700" cy="28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6727630" y="235079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8166495" y="545155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7" name="직사각형 46"/>
          <p:cNvSpPr/>
          <p:nvPr/>
        </p:nvSpPr>
        <p:spPr>
          <a:xfrm>
            <a:off x="6726338" y="3687422"/>
            <a:ext cx="1071461" cy="200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답변 입력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255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4141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234303" y="1530488"/>
            <a:ext cx="7617127" cy="4732779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smtClean="0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dirty="0" smtClean="0">
                      <a:solidFill>
                        <a:srgbClr val="FF9E00"/>
                      </a:solidFill>
                    </a:rPr>
                    <a:t>스토어 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 하시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신청이 완료 되었습니다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 옵션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5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743273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5985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29275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1285105" y="1505087"/>
            <a:ext cx="7487279" cy="4732779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9E00"/>
                  </a:solidFill>
                </a:rPr>
                <a:t>스토어 판매 관리</a:t>
              </a:r>
              <a:endParaRPr lang="ko-KR" altLang="en-US" sz="6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6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6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487694" y="3274293"/>
            <a:ext cx="1014206" cy="13652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FF9E00"/>
                </a:solidFill>
              </a:rPr>
              <a:t>주문 확인 및 배송 관리</a:t>
            </a:r>
            <a:endParaRPr lang="ko-KR" altLang="en-US" sz="600" b="1" dirty="0">
              <a:solidFill>
                <a:srgbClr val="FF9E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87694" y="3586338"/>
            <a:ext cx="1014206" cy="13652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스토어 문의 관리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87694" y="3871477"/>
            <a:ext cx="785606" cy="1189473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061433" y="2265294"/>
            <a:ext cx="4466777" cy="319901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주문자 아이디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0070C0"/>
                  </a:solidFill>
                </a:rPr>
                <a:t>주문 금액</a:t>
              </a:r>
              <a:endParaRPr lang="ko-KR" altLang="en-US" sz="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주문 상세 내용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600" b="1" dirty="0" smtClean="0">
                  <a:solidFill>
                    <a:srgbClr val="0070C0"/>
                  </a:solidFill>
                </a:rPr>
                <a:t>현재 상태</a:t>
              </a:r>
              <a:endParaRPr lang="ko-KR" altLang="en-US" sz="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61433" y="2591043"/>
            <a:ext cx="4466777" cy="562790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idhong1111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600" b="1" dirty="0" smtClean="0">
                  <a:solidFill>
                    <a:srgbClr val="0070C0"/>
                  </a:solidFill>
                </a:rPr>
                <a:t>결제 완료</a:t>
              </a:r>
              <a:endParaRPr lang="ko-KR" altLang="en-US" sz="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61433" y="3126016"/>
            <a:ext cx="4466777" cy="562790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idkim2222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600" b="1" dirty="0" smtClean="0">
                  <a:solidFill>
                    <a:srgbClr val="0070C0"/>
                  </a:solidFill>
                </a:rPr>
                <a:t>배송 중</a:t>
              </a:r>
              <a:endParaRPr lang="ko-KR" altLang="en-US" sz="6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71" y="3884568"/>
            <a:ext cx="1790700" cy="28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714768" y="189705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515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743273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666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1011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1279531" y="1484365"/>
            <a:ext cx="7487279" cy="4732779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9E00"/>
                  </a:solidFill>
                </a:rPr>
                <a:t>스토어 판매 관리</a:t>
              </a:r>
              <a:endParaRPr lang="ko-KR" altLang="en-US" sz="6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600" b="1" dirty="0" smtClean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6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스토어 문의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487694" y="3274293"/>
            <a:ext cx="1014206" cy="13652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 확인 및 배송 관리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87694" y="3586338"/>
            <a:ext cx="1014206" cy="13652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FFC000"/>
                </a:solidFill>
              </a:rPr>
              <a:t>스토어 문의 관리</a:t>
            </a:r>
            <a:endParaRPr lang="ko-KR" altLang="en-US" sz="600" b="1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87694" y="3871477"/>
            <a:ext cx="785606" cy="1189473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061433" y="2303394"/>
            <a:ext cx="4466777" cy="319901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등록 날짜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0070C0"/>
                  </a:solidFill>
                </a:rPr>
                <a:t>문의자 아이디</a:t>
              </a:r>
              <a:endParaRPr lang="ko-KR" altLang="en-US" sz="6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  </a:t>
              </a:r>
              <a:endParaRPr lang="ko-KR" altLang="en-US" sz="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61433" y="2629143"/>
            <a:ext cx="4466777" cy="562790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2020-05-06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6" y="2673411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7019928" y="2719942"/>
            <a:ext cx="455400" cy="13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ko-KR" altLang="en-US" sz="600" b="1" dirty="0" smtClean="0">
                <a:solidFill>
                  <a:schemeClr val="bg1"/>
                </a:solidFill>
              </a:rPr>
              <a:t>답변등록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54920" y="2688652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88" y="3342555"/>
            <a:ext cx="2305222" cy="281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751320" y="3947160"/>
            <a:ext cx="1653540" cy="18014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22" y="3386153"/>
            <a:ext cx="1790700" cy="28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6673263" y="23945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726338" y="3687422"/>
            <a:ext cx="1071461" cy="200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답변 입력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0195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79897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023035" y="1487402"/>
            <a:ext cx="5624001" cy="4732151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755900" y="5011506"/>
            <a:ext cx="238126" cy="116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solidFill>
                  <a:srgbClr val="969696"/>
                </a:solidFill>
              </a:rPr>
              <a:t>펀펀</a:t>
            </a:r>
            <a:endParaRPr lang="ko-KR" altLang="en-US" sz="7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23034" y="5825447"/>
            <a:ext cx="254251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993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7263" y="236886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54632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63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68243"/>
              </p:ext>
            </p:extLst>
          </p:nvPr>
        </p:nvGraphicFramePr>
        <p:xfrm>
          <a:off x="9168341" y="2479152"/>
          <a:ext cx="2688299" cy="39379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247184" y="5011615"/>
            <a:ext cx="706200" cy="888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547786" y="1499564"/>
            <a:ext cx="7126117" cy="4743825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Fun-funding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047389" y="25552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3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6275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70021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462847" y="1448914"/>
            <a:ext cx="6990871" cy="4846785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5028745" y="294853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7" name="직사각형 16"/>
          <p:cNvSpPr/>
          <p:nvPr/>
        </p:nvSpPr>
        <p:spPr>
          <a:xfrm>
            <a:off x="3481885" y="293388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2704645" y="580804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2734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6966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1" y="1520702"/>
            <a:ext cx="7730506" cy="472120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410400" y="278517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6684434" y="2252133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84462" y="3528320"/>
            <a:ext cx="1227137" cy="417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90850" y="3103552"/>
            <a:ext cx="196849" cy="13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작성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792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29092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065164" y="1507943"/>
            <a:ext cx="5927161" cy="4727067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063735" y="316763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145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280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0357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05" y="1509130"/>
            <a:ext cx="7487279" cy="473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582834" y="2269066"/>
            <a:ext cx="1926166" cy="968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82834" y="4705071"/>
            <a:ext cx="2189550" cy="1536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34667" y="47748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49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6914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84482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978317" y="1572860"/>
            <a:ext cx="5622633" cy="4688836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645562" y="3807860"/>
            <a:ext cx="2547906" cy="1966718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3063735" y="164217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051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024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04709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121067" y="1938854"/>
            <a:ext cx="7794333" cy="3867586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809735" y="315526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7" name="직사각형 16"/>
          <p:cNvSpPr/>
          <p:nvPr/>
        </p:nvSpPr>
        <p:spPr>
          <a:xfrm>
            <a:off x="6582834" y="2387600"/>
            <a:ext cx="1926166" cy="968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606</Words>
  <Application>Microsoft Office PowerPoint</Application>
  <PresentationFormat>사용자 지정</PresentationFormat>
  <Paragraphs>230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202</cp:revision>
  <dcterms:created xsi:type="dcterms:W3CDTF">2020-01-16T07:12:04Z</dcterms:created>
  <dcterms:modified xsi:type="dcterms:W3CDTF">2020-05-07T07:59:52Z</dcterms:modified>
</cp:coreProperties>
</file>