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2020-05-04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프로젝트</a:t>
            </a:r>
            <a:r>
              <a:rPr lang="en-US" altLang="ko-KR" smtClean="0"/>
              <a:t>5</a:t>
            </a:r>
            <a:endParaRPr lang="en-US" altLang="ko-KR" dirty="0" smtClean="0"/>
          </a:p>
          <a:p>
            <a:r>
              <a:rPr lang="ko-KR" altLang="en-US" dirty="0" err="1" smtClean="0"/>
              <a:t>이조오오오오오오온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3479</TotalTime>
  <Words>8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화면 설계서!!!!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508-10</cp:lastModifiedBy>
  <cp:revision>201</cp:revision>
  <dcterms:created xsi:type="dcterms:W3CDTF">2020-01-16T07:12:04Z</dcterms:created>
  <dcterms:modified xsi:type="dcterms:W3CDTF">2020-05-04T00:13:46Z</dcterms:modified>
</cp:coreProperties>
</file>