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11646580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07" y="2895872"/>
            <a:ext cx="8089557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06" y="5068753"/>
            <a:ext cx="7842423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5719" y="1364419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StoreMapper.xml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9" y="1910126"/>
            <a:ext cx="4789973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549330" y="14060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20" y="2080164"/>
            <a:ext cx="6082948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854642"/>
            <a:ext cx="541782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533012"/>
            <a:ext cx="2225863" cy="46996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92720" y="1623059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storeRecyclerViewAdapter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20" y="2253337"/>
            <a:ext cx="8352520" cy="18358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550" y="4350088"/>
            <a:ext cx="8708250" cy="16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118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204</cp:revision>
  <dcterms:created xsi:type="dcterms:W3CDTF">2020-01-16T07:12:04Z</dcterms:created>
  <dcterms:modified xsi:type="dcterms:W3CDTF">2020-05-14T09:05:23Z</dcterms:modified>
</cp:coreProperties>
</file>