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57" r:id="rId5"/>
    <p:sldId id="258" r:id="rId6"/>
    <p:sldId id="259" r:id="rId7"/>
    <p:sldId id="260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13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35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28470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778" r="6938" b="19800"/>
          <a:stretch/>
        </p:blipFill>
        <p:spPr>
          <a:xfrm>
            <a:off x="766826" y="1505968"/>
            <a:ext cx="7200000" cy="48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25626" y="1787610"/>
            <a:ext cx="10891273" cy="1795850"/>
            <a:chOff x="825626" y="1787610"/>
            <a:chExt cx="10891273" cy="1795850"/>
          </a:xfrm>
        </p:grpSpPr>
        <p:sp>
          <p:nvSpPr>
            <p:cNvPr id="3" name="직사각형 2"/>
            <p:cNvSpPr/>
            <p:nvPr/>
          </p:nvSpPr>
          <p:spPr>
            <a:xfrm>
              <a:off x="825626" y="3402227"/>
              <a:ext cx="945509" cy="181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꺾인 연결선 12"/>
            <p:cNvCxnSpPr>
              <a:stCxn id="3" idx="0"/>
            </p:cNvCxnSpPr>
            <p:nvPr/>
          </p:nvCxnSpPr>
          <p:spPr>
            <a:xfrm rot="5400000" flipH="1" flipV="1">
              <a:off x="4279514" y="-513902"/>
              <a:ext cx="934997" cy="689726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195642" y="1787610"/>
              <a:ext cx="3521257" cy="13592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길이가 긴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메이커명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…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표시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r>
                <a:rPr lang="en-US" altLang="ko-KR" dirty="0" err="1">
                  <a:solidFill>
                    <a:srgbClr val="7F007F"/>
                  </a:solidFill>
                  <a:latin typeface="Consolas" panose="020B0609020204030204" pitchFamily="49" charset="0"/>
                </a:rPr>
                <a:t>overflow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>
                  <a:solidFill>
                    <a:srgbClr val="2A00E1"/>
                  </a:solidFill>
                  <a:latin typeface="Consolas" panose="020B0609020204030204" pitchFamily="49" charset="0"/>
                </a:rPr>
                <a:t>hidden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white-space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nowrap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err="1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text-overflow</a:t>
              </a:r>
              <a:r>
                <a:rPr lang="en-US" altLang="ko-KR" i="1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ellipsis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dirty="0">
                <a:solidFill>
                  <a:srgbClr val="FFFFFF"/>
                </a:solidFill>
              </a:endParaRPr>
            </a:p>
            <a:p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7158" y="2613053"/>
            <a:ext cx="7611763" cy="2015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프로젝트 리스트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&amp;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페이징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projectList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resultMap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projectResult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c.*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a.*,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FROM project a, MAKER b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c)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BETWEEN #{start} AND #{end}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</a:rPr>
                <a:t>카테고리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0000"/>
                  </a:solidFill>
                </a:rPr>
                <a:t>프로젝트</a:t>
              </a: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</a:rPr>
                <a:t>프로젝트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0000"/>
                  </a:solidFill>
                </a:rPr>
                <a:t>프로젝트</a:t>
              </a: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</a:rPr>
                <a:t>정렬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</a:rPr>
                <a:t>검색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599977"/>
            <a:ext cx="2714398" cy="47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599977"/>
            <a:ext cx="2714398" cy="4758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17" y="1599977"/>
            <a:ext cx="3486150" cy="1257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57617" y="3039324"/>
            <a:ext cx="6096000" cy="1800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데이터베이스의 정보를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형식으로 변경</a:t>
            </a:r>
            <a:endParaRPr lang="en-US" altLang="ko-KR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http://localhost:5080/funfun/funding.do?method=ajaxList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"method=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ajaxList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ajaxList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(Paging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plist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.projectList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sch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pageJsonReport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2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309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Droid Serif</vt:lpstr>
      <vt:lpstr>Montserrat</vt:lpstr>
      <vt:lpstr>맑은 고딕</vt:lpstr>
      <vt:lpstr>Arial</vt:lpstr>
      <vt:lpstr>Consolas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205</cp:revision>
  <dcterms:created xsi:type="dcterms:W3CDTF">2020-01-16T07:12:04Z</dcterms:created>
  <dcterms:modified xsi:type="dcterms:W3CDTF">2020-05-14T08:29:58Z</dcterms:modified>
</cp:coreProperties>
</file>