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74" r:id="rId3"/>
    <p:sldId id="264" r:id="rId4"/>
    <p:sldId id="273" r:id="rId5"/>
    <p:sldId id="263" r:id="rId6"/>
    <p:sldId id="259" r:id="rId7"/>
    <p:sldId id="266" r:id="rId8"/>
    <p:sldId id="265" r:id="rId9"/>
    <p:sldId id="260" r:id="rId10"/>
    <p:sldId id="268" r:id="rId11"/>
    <p:sldId id="269" r:id="rId12"/>
    <p:sldId id="270" r:id="rId13"/>
    <p:sldId id="262" r:id="rId14"/>
    <p:sldId id="271" r:id="rId15"/>
    <p:sldId id="276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057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85029"/>
              </p:ext>
            </p:extLst>
          </p:nvPr>
        </p:nvGraphicFramePr>
        <p:xfrm>
          <a:off x="9168341" y="2479152"/>
          <a:ext cx="2688299" cy="311389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764875" y="4687127"/>
            <a:ext cx="2694967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관심 프로젝트가 없습니다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01697" y="241990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2101697" y="3049990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5164029" y="3558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9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92" y="1485749"/>
            <a:ext cx="9953215" cy="49092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2225" y="3522125"/>
            <a:ext cx="10896696" cy="3005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2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37277"/>
            <a:ext cx="6133750" cy="230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733" y="4792692"/>
            <a:ext cx="6834870" cy="955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903201" y="2133026"/>
            <a:ext cx="451466" cy="214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/>
          <p:nvPr/>
        </p:nvCxnSpPr>
        <p:spPr>
          <a:xfrm rot="10800000" flipH="1" flipV="1">
            <a:off x="868697" y="2262092"/>
            <a:ext cx="3990532" cy="2969892"/>
          </a:xfrm>
          <a:prstGeom prst="bentConnector3">
            <a:avLst>
              <a:gd name="adj1" fmla="val -572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43599" y="1262000"/>
            <a:ext cx="6163601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남은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기간 및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펀딩율에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따라 </a:t>
            </a:r>
            <a:r>
              <a:rPr lang="ko-KR" altLang="en-US" sz="14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펀딩성공</a:t>
            </a:r>
            <a:r>
              <a:rPr lang="ko-KR" alt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14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펀딩실패</a:t>
            </a:r>
            <a:r>
              <a:rPr lang="ko-KR" alt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14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펀딩중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구분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708290" y="5759566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71217"/>
            <a:ext cx="6133750" cy="230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095999" y="3116943"/>
            <a:ext cx="643467" cy="177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76" y="4937652"/>
            <a:ext cx="8786813" cy="608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꺾인 연결선 13"/>
          <p:cNvCxnSpPr/>
          <p:nvPr/>
        </p:nvCxnSpPr>
        <p:spPr>
          <a:xfrm rot="16200000" flipH="1">
            <a:off x="6343328" y="3618080"/>
            <a:ext cx="1655332" cy="839398"/>
          </a:xfrm>
          <a:prstGeom prst="bentConnector3">
            <a:avLst>
              <a:gd name="adj1" fmla="val 247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43599" y="1262000"/>
            <a:ext cx="6163601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날짜를 형태 변경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하여 표시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842075" y="5530912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80150" y="3793067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23262"/>
              </p:ext>
            </p:extLst>
          </p:nvPr>
        </p:nvGraphicFramePr>
        <p:xfrm>
          <a:off x="9116585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3560"/>
              </p:ext>
            </p:extLst>
          </p:nvPr>
        </p:nvGraphicFramePr>
        <p:xfrm>
          <a:off x="9116585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주문정보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마우스르 올려 놓았을때 주문번호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결제금액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배송예정일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101697" y="40629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 및 배송 조회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grpSp>
        <p:nvGrpSpPr>
          <p:cNvPr id="43" name="그룹 36">
            <a:extLst>
              <a:ext uri="{FF2B5EF4-FFF2-40B4-BE49-F238E27FC236}">
                <a16:creationId xmlns:a16="http://schemas.microsoft.com/office/drawing/2014/main" id="{18D6D656-6CB7-4BC7-96BC-AA35F78F28ED}"/>
              </a:ext>
            </a:extLst>
          </p:cNvPr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1" name="직사각형 49">
              <a:extLst>
                <a:ext uri="{FF2B5EF4-FFF2-40B4-BE49-F238E27FC236}">
                  <a16:creationId xmlns:a16="http://schemas.microsoft.com/office/drawing/2014/main" id="{5DFA35AB-205F-4BB9-98A2-4B0EA566278D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B27C3D8A-F700-4BE7-8D21-0F05E749A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직사각형 51">
              <a:extLst>
                <a:ext uri="{FF2B5EF4-FFF2-40B4-BE49-F238E27FC236}">
                  <a16:creationId xmlns:a16="http://schemas.microsoft.com/office/drawing/2014/main" id="{ABAEC106-523B-414C-B192-870ED5DA7867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2">
              <a:extLst>
                <a:ext uri="{FF2B5EF4-FFF2-40B4-BE49-F238E27FC236}">
                  <a16:creationId xmlns:a16="http://schemas.microsoft.com/office/drawing/2014/main" id="{32B0006D-0022-498F-976D-6C0225244373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5" name="직사각형 53">
              <a:extLst>
                <a:ext uri="{FF2B5EF4-FFF2-40B4-BE49-F238E27FC236}">
                  <a16:creationId xmlns:a16="http://schemas.microsoft.com/office/drawing/2014/main" id="{CA8E2B83-C8D7-4508-A117-ECADA57E0F1F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56" name="직사각형 59">
              <a:extLst>
                <a:ext uri="{FF2B5EF4-FFF2-40B4-BE49-F238E27FC236}">
                  <a16:creationId xmlns:a16="http://schemas.microsoft.com/office/drawing/2014/main" id="{84BD68A9-C620-4063-B146-98D7AE202EC0}"/>
                </a:ext>
              </a:extLst>
            </p:cNvPr>
            <p:cNvSpPr/>
            <p:nvPr/>
          </p:nvSpPr>
          <p:spPr>
            <a:xfrm>
              <a:off x="7398947" y="5840802"/>
              <a:ext cx="968678" cy="6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배송예정</a:t>
              </a:r>
            </a:p>
          </p:txBody>
        </p:sp>
      </p:grpSp>
      <p:grpSp>
        <p:nvGrpSpPr>
          <p:cNvPr id="57" name="그룹 36">
            <a:extLst>
              <a:ext uri="{FF2B5EF4-FFF2-40B4-BE49-F238E27FC236}">
                <a16:creationId xmlns:a16="http://schemas.microsoft.com/office/drawing/2014/main" id="{DDF5813C-E7B7-4FC4-9DD9-D0B0D2D6DE11}"/>
              </a:ext>
            </a:extLst>
          </p:cNvPr>
          <p:cNvGrpSpPr/>
          <p:nvPr/>
        </p:nvGrpSpPr>
        <p:grpSpPr>
          <a:xfrm>
            <a:off x="4640877" y="4062954"/>
            <a:ext cx="1475117" cy="1966823"/>
            <a:chOff x="6901132" y="4011283"/>
            <a:chExt cx="1475117" cy="1966823"/>
          </a:xfrm>
        </p:grpSpPr>
        <p:sp>
          <p:nvSpPr>
            <p:cNvPr id="58" name="직사각형 49">
              <a:extLst>
                <a:ext uri="{FF2B5EF4-FFF2-40B4-BE49-F238E27FC236}">
                  <a16:creationId xmlns:a16="http://schemas.microsoft.com/office/drawing/2014/main" id="{9AB36AA4-3375-4487-B379-F7C950D1FAF0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F52977A8-3123-4D10-AF25-16CF017D9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1">
              <a:extLst>
                <a:ext uri="{FF2B5EF4-FFF2-40B4-BE49-F238E27FC236}">
                  <a16:creationId xmlns:a16="http://schemas.microsoft.com/office/drawing/2014/main" id="{ECDF853D-7AE6-4B9F-906F-E0C1123BAEA0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52">
              <a:extLst>
                <a:ext uri="{FF2B5EF4-FFF2-40B4-BE49-F238E27FC236}">
                  <a16:creationId xmlns:a16="http://schemas.microsoft.com/office/drawing/2014/main" id="{E530D239-7B5C-4D49-90FC-8452393AF7A4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2" name="직사각형 53">
              <a:extLst>
                <a:ext uri="{FF2B5EF4-FFF2-40B4-BE49-F238E27FC236}">
                  <a16:creationId xmlns:a16="http://schemas.microsoft.com/office/drawing/2014/main" id="{4EC57A97-C4A4-4247-9748-C5E8A3B74796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3" name="직사각형 59">
              <a:extLst>
                <a:ext uri="{FF2B5EF4-FFF2-40B4-BE49-F238E27FC236}">
                  <a16:creationId xmlns:a16="http://schemas.microsoft.com/office/drawing/2014/main" id="{3F7A45D3-FB1E-492F-A173-180E410908EF}"/>
                </a:ext>
              </a:extLst>
            </p:cNvPr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C613F83-282A-4751-BABC-F068076753CF}"/>
              </a:ext>
            </a:extLst>
          </p:cNvPr>
          <p:cNvSpPr/>
          <p:nvPr/>
        </p:nvSpPr>
        <p:spPr>
          <a:xfrm>
            <a:off x="2959098" y="3167061"/>
            <a:ext cx="1205402" cy="796144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주문번호 </a:t>
            </a:r>
            <a:r>
              <a:rPr lang="en-US" altLang="ko-KR" sz="800" dirty="0">
                <a:solidFill>
                  <a:schemeClr val="tx1"/>
                </a:solidFill>
              </a:rPr>
              <a:t>: 000001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주문일 </a:t>
            </a:r>
            <a:r>
              <a:rPr lang="en-US" altLang="ko-KR" sz="800" dirty="0">
                <a:solidFill>
                  <a:schemeClr val="tx1"/>
                </a:solidFill>
              </a:rPr>
              <a:t>: 2020.04.02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결제 금액 </a:t>
            </a:r>
            <a:r>
              <a:rPr lang="en-US" altLang="ko-KR" sz="800" dirty="0">
                <a:solidFill>
                  <a:schemeClr val="tx1"/>
                </a:solidFill>
              </a:rPr>
              <a:t>: 50,000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상태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배송중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72" y="1314867"/>
            <a:ext cx="10043391" cy="49589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7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2784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24280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수정 가능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9364" y="252171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3329364" y="30537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58737" y="1761384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809536" y="2097830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834300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49164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58575" y="2674004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06832" y="2656752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852984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9965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562796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7" y="1680952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3764875" y="3793068"/>
            <a:ext cx="2694966" cy="2448842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68184" y="3555996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26212" y="3555996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59951" y="3555996"/>
            <a:ext cx="8757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860840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6496121" y="355773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353263" y="4034077"/>
            <a:ext cx="1475117" cy="1966823"/>
            <a:chOff x="6901132" y="4011283"/>
            <a:chExt cx="1475117" cy="1966823"/>
          </a:xfrm>
        </p:grpSpPr>
        <p:sp>
          <p:nvSpPr>
            <p:cNvPr id="55" name="직사각형 54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사각형 56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39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729" y="1346200"/>
            <a:ext cx="2823031" cy="5057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377250" y="705581"/>
            <a:ext cx="564972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9" y="705581"/>
            <a:ext cx="846045" cy="56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74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59" y="1512698"/>
            <a:ext cx="9882882" cy="4895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52225" y="1820326"/>
            <a:ext cx="10896696" cy="213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3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41" y="1992923"/>
            <a:ext cx="1001279" cy="630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1" y="4243242"/>
            <a:ext cx="1070289" cy="592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3" y="2831277"/>
            <a:ext cx="10860482" cy="6062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3" y="4993127"/>
            <a:ext cx="10838688" cy="1308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꺾인 연결선 2"/>
          <p:cNvCxnSpPr/>
          <p:nvPr/>
        </p:nvCxnSpPr>
        <p:spPr>
          <a:xfrm>
            <a:off x="1873898" y="4506279"/>
            <a:ext cx="409876" cy="41800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2078836" y="2489024"/>
            <a:ext cx="409877" cy="2595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592737" y="3445993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01204" y="6319936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0434" y="2345280"/>
            <a:ext cx="1204345" cy="349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3599" y="1312802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Maker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테이블에 등록된 회원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메이커 회원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 Maker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테이블에 등록되지 않은 회원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서포터 회원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으로 표시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34973" y="3776289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ko-KR" altLang="en-US" sz="14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펀딩에</a:t>
            </a:r>
            <a:r>
              <a:rPr lang="ko-KR" alt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참여한 횟수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주문한 횟수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표시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37267"/>
            <a:ext cx="6083518" cy="2099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943705" y="2285365"/>
            <a:ext cx="597228" cy="500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35119" y="3216909"/>
            <a:ext cx="1672613" cy="457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88" y="4834467"/>
            <a:ext cx="4246033" cy="140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꺾인 연결선 3"/>
          <p:cNvCxnSpPr>
            <a:stCxn id="20" idx="1"/>
            <a:endCxn id="8194" idx="1"/>
          </p:cNvCxnSpPr>
          <p:nvPr/>
        </p:nvCxnSpPr>
        <p:spPr>
          <a:xfrm rot="10800000" flipH="1" flipV="1">
            <a:off x="943704" y="2535448"/>
            <a:ext cx="6359183" cy="3000693"/>
          </a:xfrm>
          <a:prstGeom prst="bentConnector3">
            <a:avLst>
              <a:gd name="adj1" fmla="val -998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21" idx="1"/>
          </p:cNvCxnSpPr>
          <p:nvPr/>
        </p:nvCxnSpPr>
        <p:spPr>
          <a:xfrm rot="10800000" flipH="1" flipV="1">
            <a:off x="935119" y="3445720"/>
            <a:ext cx="6367768" cy="2090421"/>
          </a:xfrm>
          <a:prstGeom prst="bentConnector3">
            <a:avLst>
              <a:gd name="adj1" fmla="val -585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3599" y="1262000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</a:t>
            </a:r>
            <a:r>
              <a:rPr lang="en-US" altLang="ko-KR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및 주문 횟수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클릭 시 해당 정보 표시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578310" y="6227295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0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52" y="1927961"/>
            <a:ext cx="9142495" cy="45236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031979" y="4080623"/>
            <a:ext cx="10152488" cy="2481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3599" y="1262000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관심프로젝트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참여한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주문 및 배송 조회 </a:t>
            </a:r>
            <a:r>
              <a:rPr lang="ko-KR" alt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내역이 없을 때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5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0" name="직사각형 49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32642" y="4067781"/>
            <a:ext cx="1475117" cy="1966823"/>
            <a:chOff x="6901132" y="4011283"/>
            <a:chExt cx="1475117" cy="1966823"/>
          </a:xfrm>
        </p:grpSpPr>
        <p:sp>
          <p:nvSpPr>
            <p:cNvPr id="62" name="직사각형 61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299891" y="4067781"/>
            <a:ext cx="1475117" cy="1966823"/>
            <a:chOff x="6901132" y="4011283"/>
            <a:chExt cx="1475117" cy="1966823"/>
          </a:xfrm>
        </p:grpSpPr>
        <p:sp>
          <p:nvSpPr>
            <p:cNvPr id="77" name="직사각형 76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9883"/>
              </p:ext>
            </p:extLst>
          </p:nvPr>
        </p:nvGraphicFramePr>
        <p:xfrm>
          <a:off x="9133837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43787"/>
              </p:ext>
            </p:extLst>
          </p:nvPr>
        </p:nvGraphicFramePr>
        <p:xfrm>
          <a:off x="9168341" y="2479152"/>
          <a:ext cx="2688299" cy="310665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있을 때는 이미지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     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프로젝트 제목 등의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101697" y="24987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/>
          <p:cNvSpPr/>
          <p:nvPr/>
        </p:nvSpPr>
        <p:spPr>
          <a:xfrm>
            <a:off x="2101697" y="302043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23055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0" name="직사각형 69"/>
          <p:cNvSpPr/>
          <p:nvPr/>
        </p:nvSpPr>
        <p:spPr>
          <a:xfrm>
            <a:off x="5098927" y="360367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73" name="직사각형 7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9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59" y="1512698"/>
            <a:ext cx="9882882" cy="4895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52225" y="3522125"/>
            <a:ext cx="10896696" cy="2336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6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30" y="2218733"/>
            <a:ext cx="2619375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061919" y="4698416"/>
            <a:ext cx="1158718" cy="429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10" y="2772890"/>
            <a:ext cx="13525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624166" y="3299332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18093" y="4439775"/>
            <a:ext cx="2220991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현재 </a:t>
            </a:r>
            <a:r>
              <a:rPr lang="ko-KR" altLang="en-US" sz="1300" dirty="0" err="1">
                <a:solidFill>
                  <a:schemeClr val="tx1"/>
                </a:solidFill>
              </a:rPr>
              <a:t>모금액</a:t>
            </a:r>
            <a:r>
              <a:rPr lang="ko-KR" altLang="en-US" sz="1300" dirty="0">
                <a:solidFill>
                  <a:schemeClr val="tx1"/>
                </a:solidFill>
              </a:rPr>
              <a:t>  </a:t>
            </a:r>
            <a:r>
              <a:rPr lang="ko-KR" altLang="en-US" sz="1300" dirty="0" err="1">
                <a:solidFill>
                  <a:schemeClr val="tx1"/>
                </a:solidFill>
              </a:rPr>
              <a:t>컬럼</a:t>
            </a:r>
            <a:r>
              <a:rPr lang="ko-KR" altLang="en-US" sz="1300" dirty="0">
                <a:solidFill>
                  <a:schemeClr val="tx1"/>
                </a:solidFill>
              </a:rPr>
              <a:t> 추가 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418" y="4397440"/>
            <a:ext cx="3990596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</a:rPr>
              <a:t>현재모금액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ko-KR" altLang="en-US" sz="1300" dirty="0" err="1">
                <a:solidFill>
                  <a:schemeClr val="tx1"/>
                </a:solidFill>
              </a:rPr>
              <a:t>목표모금액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X 100</a:t>
            </a:r>
            <a:r>
              <a:rPr lang="ko-KR" altLang="en-US" sz="1300" dirty="0">
                <a:solidFill>
                  <a:schemeClr val="tx1"/>
                </a:solidFill>
              </a:rPr>
              <a:t>을 반올림하여 표시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88" y="3027126"/>
            <a:ext cx="4267730" cy="270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6307675" y="3564525"/>
            <a:ext cx="54186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462867" y="2878678"/>
            <a:ext cx="745066" cy="2117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462867" y="3894784"/>
            <a:ext cx="745066" cy="2792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43599" y="1262000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현재 </a:t>
            </a:r>
            <a:r>
              <a:rPr lang="ko-KR" altLang="en-US" sz="14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모금율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표시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3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latinLnBrk="0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77383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5859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34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2394713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55949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5949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</a:t>
            </a:r>
            <a:endParaRPr lang="en-US" altLang="ko-KR" sz="800" b="1" dirty="0">
              <a:ln w="12700">
                <a:noFill/>
                <a:prstDash val="solid"/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949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클래식 안경</a:t>
            </a:r>
            <a:endParaRPr lang="en-US" altLang="ko-KR" sz="1100" b="1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55949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2532017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455949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펀딩금액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10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옵션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예정일                                                                                                           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2020.05.21</a:t>
            </a: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</a:t>
            </a:r>
            <a:r>
              <a:rPr lang="ko-KR" altLang="en-US" sz="80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                                                                                                                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배송준비중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주소지 정보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종로구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이젠컴퓨터아카데미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06620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정보 변경하기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299689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참여일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2020.05.21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19100"/>
              </p:ext>
            </p:extLst>
          </p:nvPr>
        </p:nvGraphicFramePr>
        <p:xfrm>
          <a:off x="9133837" y="2479152"/>
          <a:ext cx="2688299" cy="2715152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상품옵션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배송예정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indent="0" algn="l" latinLnBrk="0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    배송상태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주소지 정보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페이지로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713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나눔바른고딕</vt:lpstr>
      <vt:lpstr>Arial</vt:lpstr>
      <vt:lpstr>맑은 고딕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Yu Seohee</cp:lastModifiedBy>
  <cp:revision>219</cp:revision>
  <dcterms:created xsi:type="dcterms:W3CDTF">2020-01-16T07:12:04Z</dcterms:created>
  <dcterms:modified xsi:type="dcterms:W3CDTF">2020-05-14T12:15:36Z</dcterms:modified>
</cp:coreProperties>
</file>