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0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8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6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1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6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55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86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4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1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1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5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19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48307"/>
            <a:ext cx="7929499" cy="51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25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7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72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" y="1350054"/>
            <a:ext cx="9134475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0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3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3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63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 목록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421309"/>
            <a:ext cx="8145463" cy="50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 목록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421309"/>
            <a:ext cx="8145463" cy="50661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67" y="2559050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56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 목록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421309"/>
            <a:ext cx="8145463" cy="506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753923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328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382549"/>
            <a:ext cx="9011708" cy="50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382549"/>
            <a:ext cx="9011708" cy="50508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44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382549"/>
            <a:ext cx="9011708" cy="50508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010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543</Words>
  <Application>Microsoft Office PowerPoint</Application>
  <PresentationFormat>와이드스크린</PresentationFormat>
  <Paragraphs>328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맑은 고딕</vt:lpstr>
      <vt:lpstr>Arial</vt:lpstr>
      <vt:lpstr>Office 테마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202</cp:revision>
  <dcterms:created xsi:type="dcterms:W3CDTF">2020-01-16T07:12:04Z</dcterms:created>
  <dcterms:modified xsi:type="dcterms:W3CDTF">2020-05-14T07:58:28Z</dcterms:modified>
</cp:coreProperties>
</file>