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6</a:t>
            </a:r>
            <a:endParaRPr lang="en-US" altLang="ko-KR" dirty="0" smtClean="0"/>
          </a:p>
          <a:p>
            <a:r>
              <a:rPr lang="ko-KR" altLang="en-US" dirty="0" err="1" smtClean="0"/>
              <a:t>펀퍼어어어어어어어어어어어언딩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수정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8358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ht_user_w_MS_proReg_makerInfo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4075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통장 사본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통장 사본 이미지 파일 업로드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224574" y="2042170"/>
            <a:ext cx="7551639" cy="3281680"/>
            <a:chOff x="1261587" y="1579880"/>
            <a:chExt cx="7551639" cy="3281680"/>
          </a:xfrm>
        </p:grpSpPr>
        <p:grpSp>
          <p:nvGrpSpPr>
            <p:cNvPr id="23" name="그룹 22"/>
            <p:cNvGrpSpPr/>
            <p:nvPr/>
          </p:nvGrpSpPr>
          <p:grpSpPr>
            <a:xfrm>
              <a:off x="1262306" y="4122420"/>
              <a:ext cx="7550920" cy="739140"/>
              <a:chOff x="1121066" y="4872180"/>
              <a:chExt cx="7939114" cy="807720"/>
            </a:xfrm>
          </p:grpSpPr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6830" r="-2057"/>
              <a:stretch/>
            </p:blipFill>
            <p:spPr bwMode="auto">
              <a:xfrm>
                <a:off x="1121066" y="5196840"/>
                <a:ext cx="7939114" cy="4739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7894319" y="4872180"/>
                <a:ext cx="1005840" cy="807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" t="32251" b="40533"/>
            <a:stretch/>
          </p:blipFill>
          <p:spPr bwMode="auto">
            <a:xfrm>
              <a:off x="1262305" y="1579880"/>
              <a:ext cx="7467819" cy="911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587" y="2491739"/>
              <a:ext cx="7438426" cy="1963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직사각형 27"/>
          <p:cNvSpPr/>
          <p:nvPr/>
        </p:nvSpPr>
        <p:spPr>
          <a:xfrm>
            <a:off x="2708135" y="407813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341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632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51" y="1311293"/>
            <a:ext cx="8777897" cy="5202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7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3576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3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3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44617"/>
              </p:ext>
            </p:extLst>
          </p:nvPr>
        </p:nvGraphicFramePr>
        <p:xfrm>
          <a:off x="9168341" y="2479154"/>
          <a:ext cx="2688299" cy="32746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438900" y="2387600"/>
            <a:ext cx="1920240" cy="308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9652" y="1701854"/>
            <a:ext cx="7813426" cy="4324008"/>
            <a:chOff x="1114412" y="1701854"/>
            <a:chExt cx="7813426" cy="43240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4412" y="1701854"/>
              <a:ext cx="7813426" cy="4324008"/>
              <a:chOff x="1655811" y="318738"/>
              <a:chExt cx="7813426" cy="432400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655811" y="318738"/>
                <a:ext cx="7813426" cy="4324008"/>
                <a:chOff x="1655811" y="318738"/>
                <a:chExt cx="7813426" cy="4324008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1655811" y="318738"/>
                  <a:ext cx="7813426" cy="4324008"/>
                  <a:chOff x="4116107" y="1040492"/>
                  <a:chExt cx="7813426" cy="4324008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4116107" y="1040492"/>
                    <a:ext cx="7813426" cy="4324007"/>
                    <a:chOff x="2445181" y="2295985"/>
                    <a:chExt cx="6316397" cy="4324007"/>
                  </a:xfrm>
                </p:grpSpPr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2445181" y="2295985"/>
                      <a:ext cx="6316397" cy="43240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6" name="직사각형 45"/>
                    <p:cNvSpPr/>
                    <p:nvPr/>
                  </p:nvSpPr>
                  <p:spPr>
                    <a:xfrm>
                      <a:off x="2453634" y="2295986"/>
                      <a:ext cx="1262995" cy="7313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400" b="1" dirty="0" err="1" smtClean="0"/>
                        <a:t>이젠의</a:t>
                      </a:r>
                      <a:endParaRPr lang="en-US" altLang="ko-KR" sz="1400" b="1" dirty="0"/>
                    </a:p>
                    <a:p>
                      <a:r>
                        <a:rPr lang="ko-KR" altLang="en-US" sz="1400" b="1" dirty="0" smtClean="0"/>
                        <a:t>프로젝트</a:t>
                      </a:r>
                      <a:endParaRPr lang="ko-KR" altLang="en-US" sz="1400" b="1" dirty="0"/>
                    </a:p>
                  </p:txBody>
                </p:sp>
              </p:grp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122875" y="1772418"/>
                    <a:ext cx="1562333" cy="359208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144000" rIns="0" rtlCol="0" anchor="t" anchorCtr="0"/>
                  <a:lstStyle/>
                  <a:p>
                    <a:r>
                      <a:rPr lang="ko-KR" altLang="en-US" sz="1000" b="1" dirty="0" err="1" smtClean="0"/>
                      <a:t>펀딩</a:t>
                    </a:r>
                    <a:r>
                      <a:rPr lang="ko-KR" altLang="en-US" sz="1000" b="1" dirty="0" smtClean="0"/>
                      <a:t> 준비</a:t>
                    </a:r>
                    <a:endParaRPr lang="en-US" altLang="ko-KR" sz="1000" b="1" dirty="0" smtClean="0"/>
                  </a:p>
                  <a:p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요건 동의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정보</a:t>
                    </a:r>
                    <a:endParaRPr lang="en-US" altLang="ko-KR" sz="1000" b="1" dirty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스토리 작성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err="1" smtClean="0"/>
                      <a:t>리워드</a:t>
                    </a:r>
                    <a:r>
                      <a:rPr lang="ko-KR" altLang="en-US" sz="1000" b="1" dirty="0" smtClean="0"/>
                      <a:t> 설계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위험요인</a:t>
                    </a:r>
                  </a:p>
                  <a:p>
                    <a:r>
                      <a:rPr lang="ko-KR" altLang="en-US" sz="1000" b="1" dirty="0" smtClean="0"/>
                      <a:t>프로젝트 문의 관리</a:t>
                    </a:r>
                    <a:r>
                      <a:rPr lang="en-US" altLang="ko-KR" sz="1000" b="1" dirty="0" smtClean="0"/>
                      <a:t>	</a:t>
                    </a:r>
                    <a:endParaRPr lang="ko-KR" altLang="en-US" sz="1000" b="1" dirty="0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3224912" y="326524"/>
                  <a:ext cx="6244325" cy="4307429"/>
                  <a:chOff x="3224912" y="326524"/>
                  <a:chExt cx="6244325" cy="4307429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24912" y="326524"/>
                    <a:ext cx="6244325" cy="43074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3545826" y="844412"/>
                    <a:ext cx="4020253" cy="931047"/>
                    <a:chOff x="3545826" y="844412"/>
                    <a:chExt cx="4020253" cy="931047"/>
                  </a:xfrm>
                </p:grpSpPr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3545827" y="844412"/>
                      <a:ext cx="4020252" cy="2809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준비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3545826" y="1348430"/>
                      <a:ext cx="3114053" cy="427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기본 요건 동의    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작성전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" name="직사각형 2"/>
              <p:cNvSpPr/>
              <p:nvPr/>
            </p:nvSpPr>
            <p:spPr>
              <a:xfrm>
                <a:off x="5836920" y="1417320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655216" y="4168140"/>
                <a:ext cx="1720193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545826" y="1895088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기본 정보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36920" y="1995171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545826" y="2441746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스토리 작성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836919" y="2547804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545826" y="2988404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리워드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설계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836919" y="3078739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545826" y="3535062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위험 요인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836919" y="3603952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4997810" y="2586805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72973" y="25335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650143" y="5345207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88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5330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준비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96" y="1395963"/>
            <a:ext cx="9342408" cy="5239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9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기본 요건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685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27496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조건에 동의 해야 저장 가능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21" name="그룹 20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255223" y="2067825"/>
                <a:ext cx="4020252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기본 요건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2834599" y="278965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Q1.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리워드가</a:t>
            </a:r>
            <a:r>
              <a:rPr lang="ko-KR" altLang="en-US" sz="1000" b="1" dirty="0"/>
              <a:t> 타 </a:t>
            </a:r>
            <a:r>
              <a:rPr lang="ko-KR" altLang="en-US" sz="1000" b="1" dirty="0" err="1"/>
              <a:t>크라우드펀딩사</a:t>
            </a:r>
            <a:r>
              <a:rPr lang="ko-KR" altLang="en-US" sz="1000" b="1" dirty="0"/>
              <a:t> 및 온라인 </a:t>
            </a:r>
            <a:r>
              <a:rPr lang="ko-KR" altLang="en-US" sz="1000" b="1" dirty="0" err="1"/>
              <a:t>커머스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자사 홈페이지 등 다른 판매처에서</a:t>
            </a:r>
            <a:br>
              <a:rPr lang="ko-KR" altLang="en-US" sz="1000" b="1" dirty="0"/>
            </a:br>
            <a:r>
              <a:rPr lang="ko-KR" altLang="en-US" sz="1000" b="1" dirty="0"/>
              <a:t>        유통된 적이 있거나 현재 유통중인가요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없으며 </a:t>
            </a:r>
            <a:r>
              <a:rPr lang="ko-KR" altLang="en-US" sz="1000" dirty="0" err="1"/>
              <a:t>펀펀을</a:t>
            </a:r>
            <a:r>
              <a:rPr lang="ko-KR" altLang="en-US" sz="1000" dirty="0"/>
              <a:t> 통해 처음 선보이는 제품입니다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또는 현재 유통 중입니다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Q2.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</a:t>
            </a:r>
            <a:r>
              <a:rPr lang="ko-KR" altLang="en-US" sz="1000" b="1" dirty="0"/>
              <a:t> 관련 문제 발생 시 </a:t>
            </a:r>
            <a:r>
              <a:rPr lang="ko-KR" altLang="en-US" sz="1000" b="1" dirty="0" err="1"/>
              <a:t>펀펀과는</a:t>
            </a:r>
            <a:r>
              <a:rPr lang="ko-KR" altLang="en-US" sz="1000" b="1" dirty="0"/>
              <a:t> 무관한 내용에 대한 공지를 숙지하셨습니까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숙지 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숙지하지 않았습니다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Q3.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펀펀의</a:t>
            </a:r>
            <a:r>
              <a:rPr lang="ko-KR" altLang="en-US" sz="1000" b="1" dirty="0"/>
              <a:t> 수수료 정책에 동의하십니까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동의합니다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동의하지 않습니다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3129057" y="5551256"/>
            <a:ext cx="1720193" cy="2971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저장하기</a:t>
            </a:r>
            <a:endParaRPr lang="ko-KR" altLang="en-US" sz="1000" b="1" dirty="0"/>
          </a:p>
        </p:txBody>
      </p:sp>
      <p:sp>
        <p:nvSpPr>
          <p:cNvPr id="9" name="타원 8"/>
          <p:cNvSpPr/>
          <p:nvPr/>
        </p:nvSpPr>
        <p:spPr>
          <a:xfrm>
            <a:off x="3667126" y="32923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667126" y="34595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667125" y="405740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667125" y="422464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667125" y="48289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667125" y="49961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22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요건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50" y="1398307"/>
            <a:ext cx="8712740" cy="52002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0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4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ht_user_w_MS_proReg_basicInfo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07941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항목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이미지를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업로드할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 있는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95157" y="1653943"/>
            <a:ext cx="7813426" cy="4324008"/>
            <a:chOff x="4116107" y="1040492"/>
            <a:chExt cx="7813426" cy="4324008"/>
          </a:xfrm>
        </p:grpSpPr>
        <p:grpSp>
          <p:nvGrpSpPr>
            <p:cNvPr id="36" name="그룹 35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664587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기본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96807" y="200573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제목*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96807" y="2230657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96807" y="252852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목표 금액*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96807" y="2753443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개인 사업자 선택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96807" y="3051309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대표 이미지*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6807" y="3276229"/>
            <a:ext cx="651055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등록하기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6807" y="567631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시작하기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96807" y="3574095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카테고리*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96807" y="3799015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6807" y="4096881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시작 예정일*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96807" y="4321801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7" y="461966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종료일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96807" y="4844587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96807" y="514245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검색용 태그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96807" y="5367372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67111" y="181899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2598857" y="306764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05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9" y="1449855"/>
            <a:ext cx="9211442" cy="5001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17" y="2754246"/>
            <a:ext cx="5086350" cy="17335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7171" idx="1"/>
          </p:cNvCxnSpPr>
          <p:nvPr/>
        </p:nvCxnSpPr>
        <p:spPr>
          <a:xfrm flipH="1">
            <a:off x="5554133" y="3621021"/>
            <a:ext cx="1000784" cy="1044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83" y="1482564"/>
            <a:ext cx="8206660" cy="5136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9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32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29957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168231" y="1520702"/>
            <a:ext cx="7730506" cy="4721207"/>
            <a:chOff x="1168231" y="1520702"/>
            <a:chExt cx="7730506" cy="4721207"/>
          </a:xfrm>
        </p:grpSpPr>
        <p:grpSp>
          <p:nvGrpSpPr>
            <p:cNvPr id="20" name="그룹 19"/>
            <p:cNvGrpSpPr/>
            <p:nvPr/>
          </p:nvGrpSpPr>
          <p:grpSpPr>
            <a:xfrm>
              <a:off x="1168231" y="1520702"/>
              <a:ext cx="7730506" cy="4721207"/>
              <a:chOff x="1168231" y="1520702"/>
              <a:chExt cx="7730506" cy="4721207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1168231" y="1520702"/>
                <a:ext cx="7730506" cy="4721207"/>
                <a:chOff x="1168231" y="1520702"/>
                <a:chExt cx="7730506" cy="4721207"/>
              </a:xfrm>
            </p:grpSpPr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8231" y="1520702"/>
                  <a:ext cx="7730506" cy="4721207"/>
                </a:xfrm>
                <a:prstGeom prst="rect">
                  <a:avLst/>
                </a:prstGeom>
              </p:spPr>
            </p:pic>
            <p:sp>
              <p:nvSpPr>
                <p:cNvPr id="24" name="직사각형 23"/>
                <p:cNvSpPr/>
                <p:nvPr/>
              </p:nvSpPr>
              <p:spPr>
                <a:xfrm>
                  <a:off x="3410400" y="2785171"/>
                  <a:ext cx="346665" cy="289482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/>
                    <a:t>1</a:t>
                  </a:r>
                  <a:endParaRPr lang="ko-KR" altLang="en-US" sz="1100" b="1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6684434" y="2252133"/>
                  <a:ext cx="1920240" cy="3083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2684462" y="3528320"/>
                <a:ext cx="1227137" cy="4171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rgbClr val="969696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990850" y="3103552"/>
              <a:ext cx="196849" cy="134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rgbClr val="96969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7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등록완료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1878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ht_user_w_MS_makerReg_done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09211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메이커 스튜디오 메뉴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 페이지 비활성화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나가기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모달창에서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후 메인 진입 화면으로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2255223" y="2067825"/>
                <a:ext cx="4020252" cy="852411"/>
                <a:chOff x="2255223" y="2067825"/>
                <a:chExt cx="4020252" cy="852411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2255223" y="2067825"/>
                  <a:ext cx="4020252" cy="287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err="1" smtClean="0">
                      <a:solidFill>
                        <a:schemeClr val="tx1"/>
                      </a:solidFill>
                    </a:rPr>
                    <a:t>이젠님</a:t>
                  </a:r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반갑습니다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55223" y="2700498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시작해 볼까요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??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69" name="직사각형 68"/>
          <p:cNvSpPr/>
          <p:nvPr/>
        </p:nvSpPr>
        <p:spPr>
          <a:xfrm>
            <a:off x="774149" y="216024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054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4525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2975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065164" y="1507943"/>
            <a:ext cx="5927161" cy="4727067"/>
            <a:chOff x="1168231" y="1514842"/>
            <a:chExt cx="7313792" cy="614982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28" name="직사각형 27"/>
          <p:cNvSpPr/>
          <p:nvPr/>
        </p:nvSpPr>
        <p:spPr>
          <a:xfrm>
            <a:off x="3063735" y="316763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469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01807" y="1559975"/>
            <a:ext cx="11529216" cy="4888365"/>
            <a:chOff x="1163955" y="1553083"/>
            <a:chExt cx="12032029" cy="523774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1" y="1553083"/>
              <a:ext cx="2919138" cy="307108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3955" y="4623763"/>
              <a:ext cx="2923414" cy="118965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4429" y="1553083"/>
              <a:ext cx="2923414" cy="2540091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0153" y="4107882"/>
              <a:ext cx="2927690" cy="268294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4903" y="1553083"/>
              <a:ext cx="2913547" cy="2794252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84904" y="4347336"/>
              <a:ext cx="2913546" cy="2041776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70398" y="1553083"/>
              <a:ext cx="2925586" cy="1084405"/>
            </a:xfrm>
            <a:prstGeom prst="rect">
              <a:avLst/>
            </a:prstGeom>
          </p:spPr>
        </p:pic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75941"/>
              </p:ext>
            </p:extLst>
          </p:nvPr>
        </p:nvGraphicFramePr>
        <p:xfrm>
          <a:off x="9241234" y="3070787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6" y="1421361"/>
            <a:ext cx="8798943" cy="520379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60" y="746167"/>
            <a:ext cx="3019425" cy="2733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60" y="1908675"/>
            <a:ext cx="5495396" cy="157116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20" y="746167"/>
            <a:ext cx="3019425" cy="27336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20" y="1908675"/>
            <a:ext cx="5495396" cy="157116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15" idx="2"/>
          </p:cNvCxnSpPr>
          <p:nvPr/>
        </p:nvCxnSpPr>
        <p:spPr>
          <a:xfrm>
            <a:off x="4349733" y="3479842"/>
            <a:ext cx="1170534" cy="14646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520267" y="3479842"/>
            <a:ext cx="719694" cy="14646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27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86307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285105" y="1509130"/>
            <a:ext cx="7487279" cy="4732779"/>
            <a:chOff x="1285105" y="1509130"/>
            <a:chExt cx="7487279" cy="4732779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105" y="1509130"/>
              <a:ext cx="7487279" cy="4732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582834" y="2269066"/>
              <a:ext cx="1926166" cy="968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82834" y="4705071"/>
              <a:ext cx="2189550" cy="1536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34667" y="477483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21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2617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95085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978317" y="1572860"/>
            <a:ext cx="6215151" cy="4688836"/>
            <a:chOff x="1978317" y="1572860"/>
            <a:chExt cx="6215151" cy="4688836"/>
          </a:xfrm>
        </p:grpSpPr>
        <p:grpSp>
          <p:nvGrpSpPr>
            <p:cNvPr id="26" name="그룹 25"/>
            <p:cNvGrpSpPr/>
            <p:nvPr/>
          </p:nvGrpSpPr>
          <p:grpSpPr>
            <a:xfrm>
              <a:off x="1978317" y="1572860"/>
              <a:ext cx="5622633" cy="4688836"/>
              <a:chOff x="1978317" y="1572860"/>
              <a:chExt cx="5622633" cy="4688836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1978317" y="1572860"/>
                <a:ext cx="5622633" cy="4688836"/>
                <a:chOff x="1121067" y="649963"/>
                <a:chExt cx="7776573" cy="6361669"/>
              </a:xfrm>
            </p:grpSpPr>
            <p:pic>
              <p:nvPicPr>
                <p:cNvPr id="35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1067" y="649963"/>
                  <a:ext cx="7776573" cy="4597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1067" y="5099069"/>
                  <a:ext cx="7756235" cy="19125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4" name="직사각형 33"/>
              <p:cNvSpPr/>
              <p:nvPr/>
            </p:nvSpPr>
            <p:spPr>
              <a:xfrm>
                <a:off x="7088564" y="5965683"/>
                <a:ext cx="497681" cy="295275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645562" y="3807860"/>
              <a:ext cx="2547906" cy="1966718"/>
              <a:chOff x="5645562" y="3807860"/>
              <a:chExt cx="2547906" cy="1966718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45562" y="3807860"/>
                <a:ext cx="2547906" cy="740537"/>
                <a:chOff x="3624263" y="2657475"/>
                <a:chExt cx="4943475" cy="1543050"/>
              </a:xfrm>
            </p:grpSpPr>
            <p:pic>
              <p:nvPicPr>
                <p:cNvPr id="31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4263" y="2657475"/>
                  <a:ext cx="4943475" cy="1543050"/>
                </a:xfrm>
                <a:prstGeom prst="rect">
                  <a:avLst/>
                </a:prstGeom>
                <a:noFill/>
                <a:ln w="9525">
                  <a:solidFill>
                    <a:srgbClr val="FF9E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" name="직사각형 31"/>
                <p:cNvSpPr/>
                <p:nvPr/>
              </p:nvSpPr>
              <p:spPr>
                <a:xfrm>
                  <a:off x="3718560" y="3457113"/>
                  <a:ext cx="1173480" cy="558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562" y="4623434"/>
                <a:ext cx="1744027" cy="1151144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8" name="직사각형 27"/>
            <p:cNvSpPr/>
            <p:nvPr/>
          </p:nvSpPr>
          <p:spPr>
            <a:xfrm>
              <a:off x="3063735" y="164217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5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1077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82426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1121067" y="1938854"/>
            <a:ext cx="7794333" cy="3867586"/>
            <a:chOff x="1121067" y="1938854"/>
            <a:chExt cx="7794333" cy="3867586"/>
          </a:xfrm>
        </p:grpSpPr>
        <p:grpSp>
          <p:nvGrpSpPr>
            <p:cNvPr id="48" name="그룹 47"/>
            <p:cNvGrpSpPr/>
            <p:nvPr/>
          </p:nvGrpSpPr>
          <p:grpSpPr>
            <a:xfrm>
              <a:off x="1121067" y="1938854"/>
              <a:ext cx="7794333" cy="3867586"/>
              <a:chOff x="1121067" y="1938854"/>
              <a:chExt cx="7794333" cy="3867586"/>
            </a:xfrm>
          </p:grpSpPr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1938854"/>
                <a:ext cx="7792832" cy="3865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직사각형 51"/>
              <p:cNvSpPr/>
              <p:nvPr/>
            </p:nvSpPr>
            <p:spPr>
              <a:xfrm>
                <a:off x="8039100" y="5074920"/>
                <a:ext cx="876300" cy="731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2809735" y="315526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75971" y="2387600"/>
              <a:ext cx="1926166" cy="968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221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21" y="1473683"/>
            <a:ext cx="9962558" cy="49779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7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496" y="1441866"/>
            <a:ext cx="8391007" cy="517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5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698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ht_user_w_MS_proReg_risk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21606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202897" y="1510963"/>
            <a:ext cx="7651695" cy="4730946"/>
            <a:chOff x="1202897" y="1510963"/>
            <a:chExt cx="7651695" cy="4730946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897" y="1510963"/>
              <a:ext cx="7651695" cy="4730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451600" y="2150533"/>
              <a:ext cx="2243667" cy="215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80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정책</a:t>
            </a:r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9520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ht_user_w_MS_proReg_risk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5736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40320" y="1484667"/>
            <a:ext cx="7790320" cy="4773619"/>
            <a:chOff x="1140320" y="1484667"/>
            <a:chExt cx="7790320" cy="4773619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320" y="1484667"/>
              <a:ext cx="7790320" cy="4773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2926080" y="5052060"/>
              <a:ext cx="3444240" cy="464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444740" y="5593079"/>
              <a:ext cx="1485900" cy="664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83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1377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34308" y="1635369"/>
            <a:ext cx="6031523" cy="4606540"/>
            <a:chOff x="1934308" y="1635369"/>
            <a:chExt cx="6031523" cy="4606540"/>
          </a:xfrm>
        </p:grpSpPr>
        <p:sp>
          <p:nvSpPr>
            <p:cNvPr id="12" name="직사각형 11"/>
            <p:cNvSpPr/>
            <p:nvPr/>
          </p:nvSpPr>
          <p:spPr>
            <a:xfrm>
              <a:off x="1934308" y="1635369"/>
              <a:ext cx="6031523" cy="4606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255223" y="2067825"/>
              <a:ext cx="5204971" cy="4031885"/>
              <a:chOff x="2255223" y="2067825"/>
              <a:chExt cx="5204971" cy="403188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255223" y="2067825"/>
                <a:ext cx="1794934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메이커 정보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255223" y="2700498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메이커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기업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명*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255223" y="2920236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255223" y="343128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.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사업자 구분*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255223" y="3651027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75000"/>
                      </a:schemeClr>
                    </a:solidFill>
                  </a:rPr>
                  <a:t>개인 사업자 선택</a:t>
                </a:r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255223" y="400866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관리자 휴대폰 번호*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255223" y="4228407"/>
                <a:ext cx="4409346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255223" y="4787160"/>
                <a:ext cx="2773884" cy="396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필수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 정보 수집 동의</a:t>
                </a:r>
                <a:endParaRPr lang="en-US" altLang="ko-KR" sz="10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선택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펀펀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메이커를 위한 뉴스레터 받기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738612" y="4222378"/>
                <a:ext cx="628901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인증하기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255223" y="5801961"/>
                <a:ext cx="1874573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시작하기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90849"/>
              </p:ext>
            </p:extLst>
          </p:nvPr>
        </p:nvGraphicFramePr>
        <p:xfrm>
          <a:off x="9168341" y="2479154"/>
          <a:ext cx="2688299" cy="381854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10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사업자 구분 선택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박스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휴대폰 번호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 번호 입력 후 인증번호 전송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휴대폰으로 전송 된 입력번호 입력 하여 번호 인증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동의사항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필수 항목은 반드시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시작하기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필수항목 선택 완료 되면 버튼 활성화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148599" y="243028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807246" y="364915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1807246" y="42228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1807246" y="4840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1807246" y="58019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509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02" y="1574643"/>
            <a:ext cx="9983396" cy="485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0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82" y="1453278"/>
            <a:ext cx="10392275" cy="515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2599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53165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279531" y="1484365"/>
            <a:ext cx="7487279" cy="4732779"/>
            <a:chOff x="1279531" y="1484365"/>
            <a:chExt cx="7487279" cy="4732779"/>
          </a:xfrm>
        </p:grpSpPr>
        <p:grpSp>
          <p:nvGrpSpPr>
            <p:cNvPr id="22" name="그룹 21"/>
            <p:cNvGrpSpPr/>
            <p:nvPr/>
          </p:nvGrpSpPr>
          <p:grpSpPr>
            <a:xfrm>
              <a:off x="1279531" y="1484365"/>
              <a:ext cx="7487279" cy="4732779"/>
              <a:chOff x="1274211" y="1378087"/>
              <a:chExt cx="7487279" cy="4732779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274211" y="1378087"/>
                <a:ext cx="7487279" cy="4732779"/>
                <a:chOff x="1300345" y="1394830"/>
                <a:chExt cx="7487279" cy="4732779"/>
              </a:xfrm>
            </p:grpSpPr>
            <p:grpSp>
              <p:nvGrpSpPr>
                <p:cNvPr id="53" name="그룹 52"/>
                <p:cNvGrpSpPr/>
                <p:nvPr/>
              </p:nvGrpSpPr>
              <p:grpSpPr>
                <a:xfrm>
                  <a:off x="1300345" y="1394830"/>
                  <a:ext cx="7487279" cy="4732779"/>
                  <a:chOff x="1300345" y="1394830"/>
                  <a:chExt cx="7487279" cy="4732779"/>
                </a:xfrm>
              </p:grpSpPr>
              <p:pic>
                <p:nvPicPr>
                  <p:cNvPr id="5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0345" y="1394830"/>
                    <a:ext cx="7487279" cy="47327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56" name="직사각형 55"/>
                  <p:cNvSpPr/>
                  <p:nvPr/>
                </p:nvSpPr>
                <p:spPr>
                  <a:xfrm>
                    <a:off x="2927350" y="5651500"/>
                    <a:ext cx="5845034" cy="4761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54" name="직사각형 53"/>
                <p:cNvSpPr/>
                <p:nvPr/>
              </p:nvSpPr>
              <p:spPr>
                <a:xfrm>
                  <a:off x="2927350" y="2305051"/>
                  <a:ext cx="5740400" cy="3589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51" name="직사각형 50"/>
              <p:cNvSpPr/>
              <p:nvPr/>
            </p:nvSpPr>
            <p:spPr>
              <a:xfrm>
                <a:off x="1289451" y="5075555"/>
                <a:ext cx="899789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smtClean="0">
                    <a:solidFill>
                      <a:srgbClr val="FF9E00"/>
                    </a:solidFill>
                  </a:rPr>
                  <a:t>프로젝트 문의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050539" y="1972309"/>
                <a:ext cx="2513867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프로젝트 문의 관리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3061433" y="2303394"/>
              <a:ext cx="4466777" cy="319901"/>
              <a:chOff x="3061433" y="2265294"/>
              <a:chExt cx="4466777" cy="319901"/>
            </a:xfrm>
          </p:grpSpPr>
          <p:pic>
            <p:nvPicPr>
              <p:cNvPr id="4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등록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문의자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문의 내용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061433" y="2629143"/>
              <a:ext cx="4466777" cy="562790"/>
              <a:chOff x="3061433" y="2591043"/>
              <a:chExt cx="4466777" cy="562790"/>
            </a:xfrm>
          </p:grpSpPr>
          <p:pic>
            <p:nvPicPr>
              <p:cNvPr id="38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591043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4" name="직사각형 43"/>
              <p:cNvSpPr/>
              <p:nvPr/>
            </p:nvSpPr>
            <p:spPr>
              <a:xfrm>
                <a:off x="3809413" y="2679581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2020-05-06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8976" y="2673411"/>
              <a:ext cx="426109" cy="22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154920" y="2688652"/>
              <a:ext cx="677353" cy="237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b="1" dirty="0" smtClean="0">
                  <a:solidFill>
                    <a:srgbClr val="0070C0"/>
                  </a:solidFill>
                </a:rPr>
                <a:t>idhong1111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588" y="3342555"/>
              <a:ext cx="2305222" cy="2817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522" y="3386153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6727630" y="2350796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66495" y="5451553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726338" y="3687422"/>
              <a:ext cx="1071461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7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00" y="1470484"/>
            <a:ext cx="9101514" cy="492184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6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등록완료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0454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ht_user_w_MS_makerReg_done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12300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메이커 스튜디오 메뉴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 페이지 비활성화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2255223" y="2067825"/>
                <a:ext cx="4020252" cy="1693133"/>
                <a:chOff x="2255223" y="2067825"/>
                <a:chExt cx="4020252" cy="1693133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2255223" y="2067825"/>
                  <a:ext cx="4020252" cy="287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err="1" smtClean="0">
                      <a:solidFill>
                        <a:schemeClr val="tx1"/>
                      </a:solidFill>
                    </a:rPr>
                    <a:t>이젠님</a:t>
                  </a:r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반갑습니다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55223" y="2700498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시작해 볼까요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??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2255223" y="3463209"/>
                  <a:ext cx="1874573" cy="297749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시작하기</a:t>
                  </a:r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69" name="직사각형 68"/>
          <p:cNvSpPr/>
          <p:nvPr/>
        </p:nvSpPr>
        <p:spPr>
          <a:xfrm>
            <a:off x="938318" y="234800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307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등록완료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557" y="1435251"/>
            <a:ext cx="9106885" cy="4974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8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등록완료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1532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ht_user_w_MS_makerReg_done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38375"/>
              </p:ext>
            </p:extLst>
          </p:nvPr>
        </p:nvGraphicFramePr>
        <p:xfrm>
          <a:off x="9168341" y="2479154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새 프로젝트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새로운 프로젝트 등록 페이지로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 페이지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수정하기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승인 전 프로젝트의 경우 수정하기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진행 완료 프로젝트의 경우 프로젝트 관리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11651" y="1785674"/>
            <a:ext cx="7813426" cy="4324008"/>
            <a:chOff x="1111651" y="1785674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1111651" y="1785674"/>
              <a:ext cx="7813426" cy="4324008"/>
              <a:chOff x="4116107" y="1040492"/>
              <a:chExt cx="7813426" cy="432400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4116107" y="1040492"/>
                <a:ext cx="7813426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122875" y="2561898"/>
                <a:ext cx="7806658" cy="2802602"/>
              </a:xfrm>
              <a:prstGeom prst="rect">
                <a:avLst/>
              </a:prstGeom>
              <a:solidFill>
                <a:srgbClr val="E3E9F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151040" y="2309256"/>
              <a:ext cx="2202793" cy="280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</a:rPr>
                <a:t>만든 프로젝트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9507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메이커 정보 수정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3871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새 프로젝트 등록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065913" y="3528321"/>
              <a:ext cx="1620863" cy="2432254"/>
              <a:chOff x="2065913" y="3528321"/>
              <a:chExt cx="1620863" cy="243225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수정하기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853511" y="3535062"/>
              <a:ext cx="1620863" cy="2432254"/>
              <a:chOff x="2065913" y="3528321"/>
              <a:chExt cx="1620863" cy="243225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5626772" y="3541044"/>
              <a:ext cx="1620863" cy="2432254"/>
              <a:chOff x="2065913" y="3528321"/>
              <a:chExt cx="1620863" cy="24322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1844742" y="5470022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70808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8" name="직사각형 57"/>
          <p:cNvSpPr/>
          <p:nvPr/>
        </p:nvSpPr>
        <p:spPr>
          <a:xfrm>
            <a:off x="707430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399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632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등록완료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00" y="1446760"/>
            <a:ext cx="9294800" cy="497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9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266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ht_user_w_MS_proReg_makerInfo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88488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21067" y="1907261"/>
            <a:ext cx="7755865" cy="3790757"/>
            <a:chOff x="1184058" y="1632941"/>
            <a:chExt cx="7755865" cy="3790757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058" y="1632941"/>
              <a:ext cx="7755865" cy="3790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628316" y="2112158"/>
              <a:ext cx="2020384" cy="1043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04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1019</Words>
  <Application>Microsoft Office PowerPoint</Application>
  <PresentationFormat>사용자 지정</PresentationFormat>
  <Paragraphs>375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203</cp:revision>
  <dcterms:created xsi:type="dcterms:W3CDTF">2020-01-16T07:12:04Z</dcterms:created>
  <dcterms:modified xsi:type="dcterms:W3CDTF">2020-05-14T07:55:16Z</dcterms:modified>
</cp:coreProperties>
</file>