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2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2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44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35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823</Words>
  <Application>Microsoft Office PowerPoint</Application>
  <PresentationFormat>와이드스크린</PresentationFormat>
  <Paragraphs>203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202</cp:revision>
  <dcterms:created xsi:type="dcterms:W3CDTF">2020-01-16T07:12:04Z</dcterms:created>
  <dcterms:modified xsi:type="dcterms:W3CDTF">2020-05-14T07:39:25Z</dcterms:modified>
</cp:coreProperties>
</file>