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750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상세내용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5524" y="643132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6" y="643132"/>
            <a:ext cx="500395" cy="5003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57476" y="226156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2590" y="329129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09" y="1422997"/>
            <a:ext cx="9580605" cy="25723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951307" y="2528596"/>
            <a:ext cx="2248677" cy="14667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09" y="4223360"/>
            <a:ext cx="5993461" cy="1755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4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19" y="1533012"/>
            <a:ext cx="8647339" cy="244182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809" y="4431176"/>
            <a:ext cx="8046779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7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상품문의작성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09" y="1533012"/>
            <a:ext cx="5609691" cy="276409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1" y="4823723"/>
            <a:ext cx="11010900" cy="13430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81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3" y="1765983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14099" y="72126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27991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87" y="1383524"/>
            <a:ext cx="3467100" cy="4872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129" y="2363552"/>
            <a:ext cx="7190792" cy="1835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40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107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202</cp:revision>
  <dcterms:created xsi:type="dcterms:W3CDTF">2020-01-16T07:12:04Z</dcterms:created>
  <dcterms:modified xsi:type="dcterms:W3CDTF">2020-05-21T06:43:01Z</dcterms:modified>
</cp:coreProperties>
</file>