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6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2020-05-21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2989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22980" y="3123869"/>
            <a:ext cx="7175158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되어 있으면 관심프로젝트에 등록된 프로젝트인지 확인 후 등록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url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).serialize(),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9773" y="1725453"/>
            <a:ext cx="64008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ckfavor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FAVOR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MEM_CODE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76949" y="1725453"/>
            <a:ext cx="262787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.ckfavor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)==1)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7333"/>
            <a:ext cx="7200000" cy="46956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12259" y="5626447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0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768231" y="974472"/>
            <a:ext cx="49295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카테고리 이동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 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66826" y="1973222"/>
            <a:ext cx="6952028" cy="99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28" idx="0"/>
            <a:endCxn id="27" idx="1"/>
          </p:cNvCxnSpPr>
          <p:nvPr/>
        </p:nvCxnSpPr>
        <p:spPr>
          <a:xfrm rot="5400000" flipH="1" flipV="1">
            <a:off x="5244687" y="449679"/>
            <a:ext cx="521696" cy="25253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68230" y="3685173"/>
            <a:ext cx="456376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case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클릭한 카테고리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value"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카테고리명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…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default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전체보기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00922" y="3017460"/>
            <a:ext cx="691271" cy="310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68230" y="3322388"/>
            <a:ext cx="22159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category}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cxnSp>
        <p:nvCxnSpPr>
          <p:cNvPr id="41" name="꺾인 연결선 40"/>
          <p:cNvCxnSpPr>
            <a:stCxn id="38" idx="2"/>
            <a:endCxn id="35" idx="1"/>
          </p:cNvCxnSpPr>
          <p:nvPr/>
        </p:nvCxnSpPr>
        <p:spPr>
          <a:xfrm rot="16200000" flipH="1">
            <a:off x="3221019" y="1153625"/>
            <a:ext cx="1372750" cy="57216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2607" y="1681402"/>
            <a:ext cx="526397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분류에 따른 정렬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"change"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name=sort]"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55027" y="3352798"/>
            <a:ext cx="749643" cy="329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" idx="2"/>
            <a:endCxn id="4" idx="3"/>
          </p:cNvCxnSpPr>
          <p:nvPr/>
        </p:nvCxnSpPr>
        <p:spPr>
          <a:xfrm rot="5400000">
            <a:off x="8001312" y="2354311"/>
            <a:ext cx="666642" cy="165992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64314" y="3682391"/>
            <a:ext cx="348460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최신순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PRO_START_DATE DESC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펀딩금액순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＂sort==＇amount＇＂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PRO_MONEY ASC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마감임박순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＂sort==＇closing＇＂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91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9879" y="3384483"/>
            <a:ext cx="1482814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3" idx="0"/>
            <a:endCxn id="4" idx="3"/>
          </p:cNvCxnSpPr>
          <p:nvPr/>
        </p:nvCxnSpPr>
        <p:spPr>
          <a:xfrm rot="16200000" flipV="1">
            <a:off x="7252782" y="3105667"/>
            <a:ext cx="1244657" cy="212483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26132" y="4790412"/>
            <a:ext cx="522278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검색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4587" y="3803203"/>
            <a:ext cx="1764767" cy="1986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3"/>
          </p:cNvCxnSpPr>
          <p:nvPr/>
        </p:nvCxnSpPr>
        <p:spPr>
          <a:xfrm rot="5400000">
            <a:off x="4835310" y="1140391"/>
            <a:ext cx="1200150" cy="61120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63329" y="3073127"/>
            <a:ext cx="665617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상세화면이동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79" y="1948686"/>
            <a:ext cx="476924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안했을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때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필요합니다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538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209</cp:revision>
  <dcterms:created xsi:type="dcterms:W3CDTF">2020-01-16T07:12:04Z</dcterms:created>
  <dcterms:modified xsi:type="dcterms:W3CDTF">2020-05-21T07:23:38Z</dcterms:modified>
</cp:coreProperties>
</file>