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6" r:id="rId4"/>
    <p:sldId id="268" r:id="rId5"/>
    <p:sldId id="260" r:id="rId6"/>
    <p:sldId id="259" r:id="rId7"/>
    <p:sldId id="264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03648" y="712024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화면구현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682953"/>
            <a:ext cx="542889" cy="54288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044" y="1329267"/>
            <a:ext cx="2958756" cy="5241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3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997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3067" y="1744132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531531" y="2080578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33134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7998" y="2355864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57409" y="2656752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5666" y="2639500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59926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45932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309075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41" y="1663700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095189" y="3793067"/>
            <a:ext cx="7881130" cy="2516253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65393" y="3547370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73096" y="3547370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64500" y="3547370"/>
            <a:ext cx="99952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478607" y="3784441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2430071" y="4000578"/>
            <a:ext cx="5255003" cy="2101230"/>
            <a:chOff x="2368835" y="1637675"/>
            <a:chExt cx="5255003" cy="2101230"/>
          </a:xfrm>
        </p:grpSpPr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8356" y="2110271"/>
              <a:ext cx="1314450" cy="933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직사각형 51"/>
            <p:cNvSpPr/>
            <p:nvPr/>
          </p:nvSpPr>
          <p:spPr>
            <a:xfrm>
              <a:off x="2368835" y="1637675"/>
              <a:ext cx="5255003" cy="2101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13500000" sx="101000" sy="101000" algn="br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430071" y="1709023"/>
              <a:ext cx="745760" cy="162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>
                  <a:ln w="12700">
                    <a:noFill/>
                    <a:prstDash val="solid"/>
                  </a:ln>
                  <a:solidFill>
                    <a:schemeClr val="accent4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투자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430071" y="1888379"/>
              <a:ext cx="745760" cy="162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err="1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펀딩</a:t>
              </a:r>
              <a:r>
                <a:rPr lang="ko-KR" altLang="en-US" sz="800" b="1" dirty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실패</a:t>
              </a:r>
              <a:endParaRPr lang="en-US" altLang="ko-KR" sz="800" b="1" dirty="0">
                <a:ln w="12700">
                  <a:noFill/>
                  <a:prstDash val="solid"/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430071" y="2052823"/>
              <a:ext cx="3000951" cy="274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1100" b="1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카테고리</a:t>
              </a:r>
              <a:r>
                <a:rPr lang="en-US" altLang="ko-KR" sz="1100" b="1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 </a:t>
              </a:r>
              <a:r>
                <a:rPr lang="ko-KR" altLang="en-US" sz="1100" b="1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나미야 잡화점의 기적</a:t>
              </a:r>
              <a:endParaRPr lang="en-US" altLang="ko-KR" sz="1100" b="1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430071" y="2285193"/>
              <a:ext cx="3000951" cy="274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ln w="12700">
                    <a:noFill/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 </a:t>
              </a:r>
              <a:r>
                <a:rPr lang="ko-KR" altLang="en-US" sz="800" dirty="0">
                  <a:ln w="12700">
                    <a:noFill/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  <a:endParaRPr lang="en-US" altLang="ko-KR" sz="8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 flipV="1">
              <a:off x="2506139" y="2499780"/>
              <a:ext cx="4936544" cy="2998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2430071" y="2585562"/>
              <a:ext cx="5012612" cy="711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100"/>
                </a:lnSpc>
              </a:pPr>
              <a:r>
                <a:rPr lang="ko-KR" altLang="en-US" sz="800" dirty="0" err="1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펀딩금액</a:t>
              </a:r>
              <a:r>
                <a:rPr lang="ko-KR" altLang="en-US" sz="800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r>
                <a:rPr lang="en-US" altLang="ko-KR" sz="800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			                      10</a:t>
              </a:r>
              <a:r>
                <a:rPr lang="ko-KR" altLang="en-US" sz="800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</a:t>
              </a:r>
              <a:endPara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ts val="1100"/>
                </a:lnSpc>
              </a:pPr>
              <a:endParaRPr lang="en-US" altLang="ko-KR" sz="8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ts val="1100"/>
                </a:lnSpc>
              </a:pPr>
              <a:r>
                <a:rPr lang="en-US" altLang="ko-KR" sz="800" dirty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 </a:t>
              </a:r>
              <a:r>
                <a:rPr lang="ko-KR" altLang="en-US" sz="800" dirty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 </a:t>
              </a:r>
              <a:r>
                <a:rPr lang="ko-KR" altLang="en-US" sz="800" dirty="0" err="1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실패시</a:t>
              </a:r>
              <a:r>
                <a:rPr lang="ko-KR" altLang="en-US" sz="800" dirty="0">
                  <a:ln w="12700">
                    <a:noFill/>
                    <a:prstDash val="solid"/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투자금액은 즉시 반환됩니다</a:t>
              </a:r>
              <a:endParaRPr lang="en-US" altLang="ko-KR" sz="800" dirty="0">
                <a:ln w="12700">
                  <a:noFill/>
                  <a:prstDash val="solid"/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480742" y="3354491"/>
              <a:ext cx="5050118" cy="2846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9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예치금 내역 보기</a:t>
              </a:r>
              <a:endParaRPr lang="en-US" altLang="ko-KR" sz="9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307432" y="1709023"/>
              <a:ext cx="1149657" cy="162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투자일 </a:t>
              </a:r>
              <a:r>
                <a:rPr lang="en-US" altLang="ko-KR" sz="800" dirty="0">
                  <a:ln w="12700">
                    <a:noFill/>
                    <a:prstDash val="solid"/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2020.05.21</a:t>
              </a:r>
            </a:p>
          </p:txBody>
        </p:sp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078287"/>
              </p:ext>
            </p:extLst>
          </p:nvPr>
        </p:nvGraphicFramePr>
        <p:xfrm>
          <a:off x="9118121" y="1433634"/>
          <a:ext cx="2692879" cy="915066"/>
        </p:xfrm>
        <a:graphic>
          <a:graphicData uri="http://schemas.openxmlformats.org/drawingml/2006/table">
            <a:tbl>
              <a:tblPr firstRow="1" bandRow="1"/>
              <a:tblGrid>
                <a:gridCol w="2692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sh_user_w_myPage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273758"/>
              </p:ext>
            </p:extLst>
          </p:nvPr>
        </p:nvGraphicFramePr>
        <p:xfrm>
          <a:off x="9133837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펀딩완료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펀딩중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펀딩실패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펀딩정보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금액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반환 안내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예치금 내역보기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계좌정보 페이지로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008563" y="415722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65" name="직사각형 64"/>
          <p:cNvSpPr/>
          <p:nvPr/>
        </p:nvSpPr>
        <p:spPr>
          <a:xfrm>
            <a:off x="2008563" y="5178119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66" name="직사각형 65"/>
          <p:cNvSpPr/>
          <p:nvPr/>
        </p:nvSpPr>
        <p:spPr>
          <a:xfrm>
            <a:off x="2008563" y="578448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67" name="직사각형 66"/>
          <p:cNvSpPr/>
          <p:nvPr/>
        </p:nvSpPr>
        <p:spPr>
          <a:xfrm>
            <a:off x="1739537" y="638417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참여한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59" y="638417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6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03648" y="712024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화면구현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682953"/>
            <a:ext cx="542889" cy="542889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19" y="1492370"/>
            <a:ext cx="9792362" cy="4789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234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03648" y="712024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화면구현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682953"/>
            <a:ext cx="542889" cy="542889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41" y="1349465"/>
            <a:ext cx="10491775" cy="51202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30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1251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sh_user_m_myPage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217725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횟수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수정 가능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29364" y="2521717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6" name="직사각형 25"/>
          <p:cNvSpPr/>
          <p:nvPr/>
        </p:nvSpPr>
        <p:spPr>
          <a:xfrm>
            <a:off x="3329364" y="3053739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27" name="직사각형 26"/>
          <p:cNvSpPr/>
          <p:nvPr/>
        </p:nvSpPr>
        <p:spPr>
          <a:xfrm>
            <a:off x="3732696" y="1461140"/>
            <a:ext cx="2727145" cy="4780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58737" y="1761384"/>
            <a:ext cx="795866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809536" y="2097830"/>
            <a:ext cx="914402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서포터회원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834300" y="2373116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49164" y="2373116"/>
            <a:ext cx="270935" cy="330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accent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300" dirty="0">
              <a:solidFill>
                <a:schemeClr val="accent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58575" y="2674004"/>
            <a:ext cx="414862" cy="137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06832" y="2656752"/>
            <a:ext cx="524931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852984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프로필편집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699653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회원탈퇴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562796" y="3005496"/>
            <a:ext cx="719670" cy="306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계좌정보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297" y="1680952"/>
            <a:ext cx="801453" cy="6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3764875" y="3793068"/>
            <a:ext cx="2694966" cy="2448842"/>
          </a:xfrm>
          <a:prstGeom prst="rect">
            <a:avLst/>
          </a:prstGeom>
          <a:solidFill>
            <a:srgbClr val="F5F7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768184" y="3555996"/>
            <a:ext cx="88053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관심프로젝트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26212" y="3555996"/>
            <a:ext cx="7619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참여한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59951" y="3555996"/>
            <a:ext cx="875799" cy="165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 및 배송조회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860840" y="3776133"/>
            <a:ext cx="5164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335750" y="1862993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6496121" y="355773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grpSp>
        <p:nvGrpSpPr>
          <p:cNvPr id="54" name="그룹 53"/>
          <p:cNvGrpSpPr/>
          <p:nvPr/>
        </p:nvGrpSpPr>
        <p:grpSpPr>
          <a:xfrm>
            <a:off x="4353263" y="4034077"/>
            <a:ext cx="1475117" cy="1966823"/>
            <a:chOff x="6901132" y="4011283"/>
            <a:chExt cx="1475117" cy="1966823"/>
          </a:xfrm>
        </p:grpSpPr>
        <p:sp>
          <p:nvSpPr>
            <p:cNvPr id="55" name="직사각형 54"/>
            <p:cNvSpPr/>
            <p:nvPr/>
          </p:nvSpPr>
          <p:spPr>
            <a:xfrm>
              <a:off x="6901132" y="4011283"/>
              <a:ext cx="1475117" cy="19668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133" y="4017592"/>
              <a:ext cx="1475116" cy="1227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직사각형 56"/>
            <p:cNvSpPr/>
            <p:nvPr/>
          </p:nvSpPr>
          <p:spPr>
            <a:xfrm>
              <a:off x="6927011" y="5355745"/>
              <a:ext cx="1388852" cy="16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ts val="1000"/>
                </a:lnSpc>
              </a:pPr>
              <a:r>
                <a:rPr lang="en-US" altLang="ko-KR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75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만원대로 만나는 천연다이아몬드 팔찌</a:t>
              </a:r>
              <a:endParaRPr lang="en-US" altLang="ko-KR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927011" y="5597580"/>
              <a:ext cx="414862" cy="13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이젠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927010" y="5849428"/>
              <a:ext cx="586597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패션 잡화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38691" y="5840802"/>
              <a:ext cx="728933" cy="68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b="1" dirty="0" err="1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모금률</a:t>
              </a:r>
              <a:r>
                <a:rPr lang="en-US" altLang="ko-KR" sz="700" b="1" dirty="0">
                  <a:solidFill>
                    <a:srgbClr val="FF9E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80%</a:t>
              </a:r>
              <a:endParaRPr lang="ko-KR" altLang="en-US" sz="700" b="1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1963839" y="656678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화면설계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57675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72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03648" y="712024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화면구현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682953"/>
            <a:ext cx="542889" cy="542889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76" y="1454442"/>
            <a:ext cx="2909722" cy="48108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808" y="1454442"/>
            <a:ext cx="29146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808" y="2303925"/>
            <a:ext cx="4755016" cy="4245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41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7264" y="2574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3133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sh_user_m_userProfile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493840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프로필 이미지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 파일업로드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이메일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주소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수정 불가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휴대폰 인증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/ 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주소 검색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유효성 </a:t>
                      </a:r>
                      <a:r>
                        <a:rPr lang="ko-KR" altLang="en-US" sz="1200" b="0" i="0" u="none" strike="noStrike" kern="1200" cap="none" baseline="0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확인시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다음 단계 진행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32696" y="1461140"/>
            <a:ext cx="2727145" cy="4780769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32695" y="1467500"/>
            <a:ext cx="2727145" cy="3528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57710" y="1590532"/>
            <a:ext cx="106768" cy="106768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686974" y="1549402"/>
            <a:ext cx="795866" cy="207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08" y="1548078"/>
            <a:ext cx="21647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857709" y="1973264"/>
            <a:ext cx="1171035" cy="207168"/>
          </a:xfrm>
          <a:prstGeom prst="rect">
            <a:avLst/>
          </a:prstGeom>
          <a:solidFill>
            <a:srgbClr val="F9F9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 정보 설정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857710" y="2222767"/>
            <a:ext cx="731224" cy="164833"/>
          </a:xfrm>
          <a:prstGeom prst="rect">
            <a:avLst/>
          </a:prstGeom>
          <a:solidFill>
            <a:srgbClr val="F9F9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프로필 사진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762544" y="2429562"/>
            <a:ext cx="529900" cy="5299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99715" y="3077614"/>
            <a:ext cx="877479" cy="13277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바꾸기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7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913800" y="3387167"/>
            <a:ext cx="716631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</a:t>
            </a:r>
            <a:r>
              <a:rPr lang="en-US" altLang="ko-KR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000699" y="3619468"/>
            <a:ext cx="2290847" cy="27631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shryu1220@naver.com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13800" y="4084726"/>
            <a:ext cx="716631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000699" y="4317027"/>
            <a:ext cx="2290847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번호를 입력해주세요</a:t>
            </a:r>
            <a:endParaRPr lang="en-US" altLang="ko-KR" sz="7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00699" y="4701009"/>
            <a:ext cx="2290847" cy="276311"/>
          </a:xfrm>
          <a:prstGeom prst="rect">
            <a:avLst/>
          </a:prstGeom>
          <a:solidFill>
            <a:srgbClr val="FF9E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휴대폰 번호 인증 받기</a:t>
            </a:r>
            <a:endParaRPr lang="en-US" altLang="ko-KR" sz="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000699" y="5072495"/>
            <a:ext cx="2290847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인증번호를 입력해주세요</a:t>
            </a:r>
            <a:endParaRPr lang="en-US" altLang="ko-KR" sz="75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15039" y="5721762"/>
            <a:ext cx="104221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            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220545" y="5721762"/>
            <a:ext cx="1042210" cy="2763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시군구</a:t>
            </a:r>
            <a:endParaRPr lang="ko-KR" altLang="en-US" sz="8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1" y="5815159"/>
            <a:ext cx="106768" cy="106768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859" y="5815159"/>
            <a:ext cx="106768" cy="106768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3913800" y="5520336"/>
            <a:ext cx="716631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093039" y="2631165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3597143" y="3633939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3597143" y="410871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1963839" y="656678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화면설계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회원정보변경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57675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16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03648" y="712024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화면구현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관심프로젝트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682953"/>
            <a:ext cx="542889" cy="54288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897" y="1362161"/>
            <a:ext cx="2830512" cy="50010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829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07868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sh_user_m_</a:t>
                      </a:r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secession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165906"/>
              </p:ext>
            </p:extLst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본인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anose="020B0604020202020204" pitchFamily="34" charset="0"/>
                          <a:sym typeface="Arial"/>
                        </a:rPr>
                        <a:t> 확인 메일 발송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665172" y="1481092"/>
            <a:ext cx="2727145" cy="4780769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30882" y="1580030"/>
            <a:ext cx="923112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탈퇴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830881" y="1943132"/>
            <a:ext cx="1829500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점이 불편하셨나요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30880" y="2161131"/>
            <a:ext cx="4046490" cy="233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000"/>
              </a:lnSpc>
            </a:pPr>
            <a:r>
              <a:rPr lang="ko-KR" altLang="en-US" sz="7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펀펀을</a:t>
            </a: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이용하면서 불편했던 점을 말씀해주시면 서비스 개</a:t>
            </a:r>
            <a:endParaRPr lang="en-US" altLang="ko-KR" sz="75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1000"/>
              </a:lnSpc>
            </a:pP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선에 참고 하도록 하겠습니다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956379" y="2490072"/>
            <a:ext cx="2114107" cy="2763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탈퇴사유는 무엇인가요</a:t>
            </a:r>
            <a:r>
              <a:rPr lang="en-US" altLang="ko-KR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</a:t>
            </a: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62" y="2583469"/>
            <a:ext cx="106768" cy="106768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3830881" y="3001935"/>
            <a:ext cx="1829500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전</a:t>
            </a:r>
            <a:r>
              <a:rPr lang="en-US" altLang="ko-KR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꼭 확인하세요</a:t>
            </a:r>
            <a:r>
              <a:rPr lang="en-US" altLang="ko-KR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9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830880" y="3134713"/>
            <a:ext cx="4046490" cy="233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전 반드시 아래 유의사항을 확인하시기 바랍니다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830880" y="3480095"/>
            <a:ext cx="4046490" cy="233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후 동일 </a:t>
            </a:r>
            <a:r>
              <a:rPr lang="ko-KR" altLang="en-US" sz="750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이메일로</a:t>
            </a:r>
            <a:r>
              <a:rPr lang="ko-KR" altLang="en-US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재가입 불가</a:t>
            </a:r>
            <a:endParaRPr lang="en-US" altLang="ko-KR" sz="75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30882" y="3848895"/>
            <a:ext cx="4046490" cy="334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탈퇴 후 작성한 게시물은 삭제 불가</a:t>
            </a:r>
            <a:endParaRPr lang="en-US" altLang="ko-KR" sz="75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750" b="1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문의글</a:t>
            </a:r>
            <a:r>
              <a:rPr lang="en-US" altLang="ko-KR" sz="75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750" b="1" dirty="0" err="1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오픈한</a:t>
            </a:r>
            <a:r>
              <a:rPr lang="ko-KR" altLang="en-US" sz="750" b="1" dirty="0"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프로젝트에 남겨진 이름 등 삭제 불가</a:t>
            </a:r>
            <a:endParaRPr lang="en-US" altLang="ko-KR" sz="750" b="1" dirty="0"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3943498" y="3402883"/>
            <a:ext cx="21402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3943498" y="3765517"/>
            <a:ext cx="21402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943498" y="4265847"/>
            <a:ext cx="21402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4047242" y="4340055"/>
            <a:ext cx="4046490" cy="233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상기 </a:t>
            </a:r>
            <a:r>
              <a:rPr lang="ko-KR" altLang="en-US" sz="7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</a:t>
            </a: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탈퇴 시 유의 사항을 확인하였습니다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956380" y="4402793"/>
            <a:ext cx="116740" cy="1081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830881" y="4785631"/>
            <a:ext cx="1829500" cy="132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본인확인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3830881" y="4997544"/>
            <a:ext cx="3735938" cy="194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000"/>
              </a:lnSpc>
            </a:pP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안전한 탈퇴를 위해 본인 인증 절차를 진행합니다</a:t>
            </a:r>
            <a:r>
              <a:rPr lang="en-US" altLang="ko-KR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lnSpc>
                <a:spcPts val="1000"/>
              </a:lnSpc>
            </a:pPr>
            <a:r>
              <a:rPr lang="ko-KR" altLang="en-US" sz="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본인확인하기 버튼을 클릭해주세요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3922194" y="5277340"/>
            <a:ext cx="2161559" cy="294696"/>
          </a:xfrm>
          <a:prstGeom prst="rect">
            <a:avLst/>
          </a:prstGeom>
          <a:solidFill>
            <a:srgbClr val="FF9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 확인하기</a:t>
            </a:r>
          </a:p>
        </p:txBody>
      </p:sp>
      <p:cxnSp>
        <p:nvCxnSpPr>
          <p:cNvPr id="79" name="직선 연결선 78"/>
          <p:cNvCxnSpPr/>
          <p:nvPr/>
        </p:nvCxnSpPr>
        <p:spPr>
          <a:xfrm>
            <a:off x="3943498" y="5697838"/>
            <a:ext cx="21402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3939128" y="5813778"/>
            <a:ext cx="2144625" cy="29469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탈퇴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3292843" y="5315895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84" name="직사각형 83"/>
          <p:cNvSpPr/>
          <p:nvPr/>
        </p:nvSpPr>
        <p:spPr>
          <a:xfrm>
            <a:off x="1963839" y="656678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[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화면설계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회원탈퇴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마이페이지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57675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59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3486</TotalTime>
  <Words>370</Words>
  <Application>Microsoft Office PowerPoint</Application>
  <PresentationFormat>사용자 지정</PresentationFormat>
  <Paragraphs>139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204</cp:revision>
  <dcterms:created xsi:type="dcterms:W3CDTF">2020-01-16T07:12:04Z</dcterms:created>
  <dcterms:modified xsi:type="dcterms:W3CDTF">2020-05-21T09:04:56Z</dcterms:modified>
</cp:coreProperties>
</file>