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2" r:id="rId4"/>
    <p:sldId id="269" r:id="rId5"/>
    <p:sldId id="260" r:id="rId6"/>
    <p:sldId id="265" r:id="rId7"/>
    <p:sldId id="263" r:id="rId8"/>
    <p:sldId id="257" r:id="rId9"/>
    <p:sldId id="258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20-05-21 [Thu]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6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7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551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3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238" y="1531166"/>
            <a:ext cx="6850380" cy="47536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4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7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9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390</Words>
  <Application>Microsoft Office PowerPoint</Application>
  <PresentationFormat>와이드스크린</PresentationFormat>
  <Paragraphs>192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Windows 사용자</cp:lastModifiedBy>
  <cp:revision>207</cp:revision>
  <dcterms:created xsi:type="dcterms:W3CDTF">2020-01-16T07:12:04Z</dcterms:created>
  <dcterms:modified xsi:type="dcterms:W3CDTF">2020-05-21T13:36:11Z</dcterms:modified>
</cp:coreProperties>
</file>