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펀퍼어어어어어어언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9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325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422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4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83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135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790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56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27934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209</Words>
  <Application>Microsoft Office PowerPoint</Application>
  <PresentationFormat>사용자 지정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205</cp:revision>
  <dcterms:created xsi:type="dcterms:W3CDTF">2020-01-16T07:12:04Z</dcterms:created>
  <dcterms:modified xsi:type="dcterms:W3CDTF">2020-05-21T07:18:07Z</dcterms:modified>
</cp:coreProperties>
</file>