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7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00" y="1656481"/>
            <a:ext cx="3830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이메일인증</a:t>
            </a:r>
            <a:r>
              <a:rPr lang="ko-KR" altLang="en-US" sz="1200" dirty="0" smtClean="0"/>
              <a:t> 추가 예정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233589"/>
            <a:ext cx="3976418" cy="4774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8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2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26366" y="1539488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틀린 아이디와 비밀번호를 입력한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실패 알림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로그인에</a:t>
            </a:r>
            <a:r>
              <a:rPr lang="ko-KR" altLang="en-US" sz="1200" dirty="0" smtClean="0"/>
              <a:t> 성공한 경우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정보를 넣고 </a:t>
            </a:r>
            <a:r>
              <a:rPr lang="ko-KR" altLang="en-US" sz="1200" dirty="0" err="1" smtClean="0"/>
              <a:t>메인액티비티로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1" y="1339158"/>
            <a:ext cx="2842983" cy="49916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33" y="1339157"/>
            <a:ext cx="2809202" cy="49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95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가입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추가 예정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입력폼을</a:t>
            </a:r>
            <a:r>
              <a:rPr lang="ko-KR" altLang="en-US" sz="1200" dirty="0" smtClean="0"/>
              <a:t> 모두 작성하고 회원가입 터치 시 회원 등록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입력폼이</a:t>
            </a:r>
            <a:r>
              <a:rPr lang="ko-KR" altLang="en-US" sz="1200" dirty="0" smtClean="0"/>
              <a:t> 비어 있는 경우 알림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539488"/>
            <a:ext cx="2827828" cy="4917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09" y="1539488"/>
            <a:ext cx="2805151" cy="49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25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53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57860" y="4213523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재설정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추가 예정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57859" y="27797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가입여부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재설정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377507"/>
            <a:ext cx="2888263" cy="50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68" y="1377507"/>
            <a:ext cx="2899460" cy="5081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858" y="1397492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통해 이동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가입여부확인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비밀번호 재설정은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통해 이동하도록 구현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23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5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316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81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789" y="1231465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ko-KR" altLang="en-US" sz="1200" dirty="0" smtClean="0"/>
              <a:t>서버에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데이터 요청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314606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1612" y="1325238"/>
            <a:ext cx="42473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1180169"/>
            <a:ext cx="5299821" cy="3894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0" y="5204907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21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014" y="1180169"/>
            <a:ext cx="4247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개를 한번에 받아오지만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스크롤이 내려가면서 이미지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장씩 로딩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1" y="1180169"/>
            <a:ext cx="6221234" cy="5117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465674" y="1414130"/>
            <a:ext cx="499731" cy="89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77777" y="2281320"/>
            <a:ext cx="225852" cy="51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4894" y="2682808"/>
            <a:ext cx="244547" cy="81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9441" y="3498111"/>
            <a:ext cx="733647" cy="73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875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203</cp:revision>
  <dcterms:created xsi:type="dcterms:W3CDTF">2020-01-16T07:12:04Z</dcterms:created>
  <dcterms:modified xsi:type="dcterms:W3CDTF">2020-05-21T07:39:40Z</dcterms:modified>
</cp:coreProperties>
</file>