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0911" y="7236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3" y="723660"/>
            <a:ext cx="500395" cy="500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1049" y="1622854"/>
            <a:ext cx="6842295" cy="58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구매자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1048" y="2479152"/>
            <a:ext cx="6842295" cy="95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배송지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048" y="3638939"/>
            <a:ext cx="6842295" cy="55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1048" y="4385388"/>
            <a:ext cx="6842295" cy="977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금액정보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1069" y="5477206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6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1422996"/>
            <a:ext cx="6731074" cy="28915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2" y="4314550"/>
            <a:ext cx="6965284" cy="2111301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82081"/>
              </p:ext>
            </p:extLst>
          </p:nvPr>
        </p:nvGraphicFramePr>
        <p:xfrm>
          <a:off x="7183609" y="1919184"/>
          <a:ext cx="4555856" cy="19180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 기술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Oracle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+ Spring Framework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CRUD 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JSTL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비즈니스 로직 구현</a:t>
                      </a: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행정안전부 우편번호 찾기 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이용한 우편번호     찾기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38208"/>
              </p:ext>
            </p:extLst>
          </p:nvPr>
        </p:nvGraphicFramePr>
        <p:xfrm>
          <a:off x="7183609" y="3947215"/>
          <a:ext cx="4555856" cy="205517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목록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상세페이지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결제페이지</a:t>
                      </a:r>
                      <a:endParaRPr lang="en-US" altLang="ko-KR" sz="14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로그인된 유저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세션 객체를 받아와서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하고 상세페이지에서 받아온 데이터를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함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행정안전부 우편번호 찾기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우편번호를 검색 후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우편번호와 상세주소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결제하기 버튼 누른 후 상품 결제 처리 완료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주문테이블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Insert,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회원테이블 예치금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예치금 사용목록 테이블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Insert)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Kb_w_admin_StoreList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상품번호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신청자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등록날짜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권기범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이형준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김현태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유서희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한송우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최민기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목록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8729"/>
              </p:ext>
            </p:extLst>
          </p:nvPr>
        </p:nvGraphicFramePr>
        <p:xfrm>
          <a:off x="7183609" y="1919184"/>
          <a:ext cx="4555856" cy="12322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 기술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Oracle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+ Spring Framework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CRUD 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1510"/>
              </p:ext>
            </p:extLst>
          </p:nvPr>
        </p:nvGraphicFramePr>
        <p:xfrm>
          <a:off x="7183609" y="3947215"/>
          <a:ext cx="4555856" cy="139985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메인페이지 </a:t>
                      </a:r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–&gt;</a:t>
                      </a:r>
                      <a:r>
                        <a:rPr lang="en-US" altLang="ko-KR" sz="16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상품목록</a:t>
                      </a:r>
                      <a:endParaRPr lang="en-US" altLang="ko-KR" sz="16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6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한페이지 당 </a:t>
                      </a:r>
                      <a:r>
                        <a:rPr lang="en-US" altLang="ko-KR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스토어 상품 등록 목록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노출 및 페이징 처리</a:t>
                      </a:r>
                      <a:endParaRPr lang="en-US" altLang="ko-KR" sz="1200" b="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신청 상품을 클릭하면 해당 상품 상세내용을 볼수 있는 모달창 노출</a:t>
                      </a:r>
                      <a:endParaRPr lang="en-US" altLang="ko-KR" sz="1200" b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730595"/>
            <a:ext cx="5964195" cy="44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내용 보여짐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상세보기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</a:t>
            </a:r>
            <a:r>
              <a:rPr lang="en-US" altLang="ko-KR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8602"/>
              </p:ext>
            </p:extLst>
          </p:nvPr>
        </p:nvGraphicFramePr>
        <p:xfrm>
          <a:off x="7183609" y="1919184"/>
          <a:ext cx="4555856" cy="14608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 기술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Oracle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+ Spring Framework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CRUD 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Vue.js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Fetch API</a:t>
                      </a:r>
                      <a:r>
                        <a:rPr lang="ko-KR" altLang="en-US" sz="15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비즈니스 로직 구현</a:t>
                      </a: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5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79977"/>
              </p:ext>
            </p:extLst>
          </p:nvPr>
        </p:nvGraphicFramePr>
        <p:xfrm>
          <a:off x="7183609" y="3947215"/>
          <a:ext cx="4555856" cy="158273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상품목록 </a:t>
                      </a:r>
                      <a:r>
                        <a:rPr lang="en-US" altLang="ko-KR" sz="16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6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상품 상세 보기</a:t>
                      </a:r>
                      <a:endParaRPr lang="en-US" altLang="ko-KR" sz="16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6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상품의 정보가 나타나게 되고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승인하기 누르면 해당 승인 여부를 물어보는 모달창 노출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승인 여부 클릭후 승인 버튼 누르면 상품 승인 여부 처리 완료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2" y="1438643"/>
            <a:ext cx="5991225" cy="2797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2" y="4608650"/>
            <a:ext cx="4743450" cy="17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364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206</cp:revision>
  <dcterms:created xsi:type="dcterms:W3CDTF">2020-01-16T07:12:04Z</dcterms:created>
  <dcterms:modified xsi:type="dcterms:W3CDTF">2020-05-28T07:40:35Z</dcterms:modified>
</cp:coreProperties>
</file>