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6" r:id="rId4"/>
    <p:sldId id="259" r:id="rId5"/>
    <p:sldId id="267" r:id="rId6"/>
    <p:sldId id="262" r:id="rId7"/>
    <p:sldId id="268" r:id="rId8"/>
    <p:sldId id="264" r:id="rId9"/>
    <p:sldId id="269" r:id="rId10"/>
    <p:sldId id="265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8419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3264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34" y="1447346"/>
            <a:ext cx="7206786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68050" y="21476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68050" y="40780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00396" y="1578129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 설정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0396" y="1823662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00396" y="2504710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951197" y="2076648"/>
            <a:ext cx="2550119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170045"/>
            <a:ext cx="106768" cy="106768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951198" y="2711648"/>
            <a:ext cx="2550118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계좌번호를 입력해주세요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805045"/>
            <a:ext cx="106768" cy="10676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951197" y="3144444"/>
            <a:ext cx="127506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300132" y="3144444"/>
            <a:ext cx="1201185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891929" y="3736826"/>
            <a:ext cx="1077546" cy="1142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예치금 이용 내역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51198" y="3969725"/>
            <a:ext cx="2550119" cy="23395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55528" y="4061755"/>
            <a:ext cx="671884" cy="1915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9" y="4113456"/>
            <a:ext cx="88238" cy="8823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951198" y="4421315"/>
            <a:ext cx="25501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51198" y="4776912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951198" y="5141235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951198" y="5505303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46360" y="448962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46360" y="48649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b="1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46360" y="52205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868853" y="4489627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809542" y="4867354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809542" y="5220557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773518" y="448116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73518" y="482855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73518" y="5197782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5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20000"/>
              </a:lnSpc>
            </a:pPr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44199" y="2392117"/>
            <a:ext cx="4140200" cy="5627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tabLst>
                <a:tab pos="982663" algn="l"/>
              </a:tabLst>
            </a:pPr>
            <a:r>
              <a:rPr lang="en-US" altLang="ko-KR" sz="1200" b="1" dirty="0" smtClean="0">
                <a:solidFill>
                  <a:schemeClr val="tx1"/>
                </a:solidFill>
              </a:rPr>
              <a:t>- Oracle DB +Spring Framework</a:t>
            </a:r>
            <a:r>
              <a:rPr lang="ko-KR" altLang="en-US" sz="1200" dirty="0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CRUD </a:t>
            </a:r>
            <a:r>
              <a:rPr lang="ko-KR" altLang="en-US" sz="1200" dirty="0" smtClean="0">
                <a:solidFill>
                  <a:schemeClr val="tx1"/>
                </a:solidFill>
              </a:rPr>
              <a:t>구현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44199" y="3597563"/>
            <a:ext cx="4140200" cy="19480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예치금 관리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예치금 충전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충전 금액 입력 후 신청 하면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입금 완료 되어 신청내역에 표시</a:t>
            </a:r>
            <a:r>
              <a:rPr lang="ko-KR" altLang="en-US" sz="1100" dirty="0" smtClean="0">
                <a:solidFill>
                  <a:schemeClr val="tx1"/>
                </a:solidFill>
              </a:rPr>
              <a:t> 되며 유저의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예치금에 추가</a:t>
            </a:r>
            <a:r>
              <a:rPr lang="ko-KR" altLang="en-US" sz="1100" dirty="0" smtClean="0">
                <a:solidFill>
                  <a:schemeClr val="tx1"/>
                </a:solidFill>
              </a:rPr>
              <a:t>된다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원래의 기획은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입금신청시</a:t>
            </a:r>
            <a:r>
              <a:rPr lang="ko-KR" altLang="en-US" sz="1000" dirty="0" smtClean="0">
                <a:solidFill>
                  <a:schemeClr val="tx1"/>
                </a:solidFill>
              </a:rPr>
              <a:t> 신청내역에 </a:t>
            </a:r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입금대기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dirty="0" smtClean="0">
                <a:solidFill>
                  <a:schemeClr val="tx1"/>
                </a:solidFill>
              </a:rPr>
              <a:t>로 표시되고 가상계좌 입금 후 확인 시 </a:t>
            </a:r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입금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dirty="0" smtClean="0">
                <a:solidFill>
                  <a:schemeClr val="tx1"/>
                </a:solidFill>
              </a:rPr>
              <a:t>로 전환되는 프로세스를 기획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44199" y="2015621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 기술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44199" y="3221066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비즈니스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로직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0" y="1484973"/>
            <a:ext cx="5291536" cy="4631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031979" y="3424273"/>
            <a:ext cx="1381021" cy="656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41603" y="4080932"/>
            <a:ext cx="3208867" cy="213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726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20000"/>
              </a:lnSpc>
            </a:pPr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44199" y="2392117"/>
            <a:ext cx="4140200" cy="5627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tabLst>
                <a:tab pos="982663" algn="l"/>
              </a:tabLst>
            </a:pPr>
            <a:r>
              <a:rPr lang="en-US" altLang="ko-KR" sz="1200" b="1" dirty="0" smtClean="0">
                <a:solidFill>
                  <a:schemeClr val="tx1"/>
                </a:solidFill>
              </a:rPr>
              <a:t>- Oracle DB +Spring Framework</a:t>
            </a:r>
            <a:r>
              <a:rPr lang="ko-KR" altLang="en-US" sz="1200" dirty="0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CRUD </a:t>
            </a:r>
            <a:r>
              <a:rPr lang="ko-KR" altLang="en-US" sz="1200" dirty="0" smtClean="0">
                <a:solidFill>
                  <a:schemeClr val="tx1"/>
                </a:solidFill>
              </a:rPr>
              <a:t>구현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44199" y="3597563"/>
            <a:ext cx="4140200" cy="19480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예치금 관리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예치금 출금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출금 금액 입력 후 신청 하면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출</a:t>
            </a:r>
            <a:r>
              <a:rPr lang="ko-KR" altLang="en-US" sz="1100" b="1" dirty="0">
                <a:solidFill>
                  <a:schemeClr val="tx1"/>
                </a:solidFill>
              </a:rPr>
              <a:t>금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완료 되어 신청내역에 표시</a:t>
            </a:r>
            <a:r>
              <a:rPr lang="ko-KR" altLang="en-US" sz="1100" dirty="0" smtClean="0">
                <a:solidFill>
                  <a:schemeClr val="tx1"/>
                </a:solidFill>
              </a:rPr>
              <a:t> 되며 유저의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예치금에서 빠져나간다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원래의 기획은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출금신청시</a:t>
            </a:r>
            <a:r>
              <a:rPr lang="ko-KR" altLang="en-US" sz="1000" dirty="0" smtClean="0">
                <a:solidFill>
                  <a:schemeClr val="tx1"/>
                </a:solidFill>
              </a:rPr>
              <a:t> 신청내역에 </a:t>
            </a:r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출</a:t>
            </a:r>
            <a:r>
              <a:rPr lang="ko-KR" altLang="en-US" sz="1000" dirty="0">
                <a:solidFill>
                  <a:schemeClr val="tx1"/>
                </a:solidFill>
              </a:rPr>
              <a:t>금</a:t>
            </a:r>
            <a:r>
              <a:rPr lang="ko-KR" altLang="en-US" sz="1000" dirty="0" smtClean="0">
                <a:solidFill>
                  <a:schemeClr val="tx1"/>
                </a:solidFill>
              </a:rPr>
              <a:t>대기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dirty="0" smtClean="0">
                <a:solidFill>
                  <a:schemeClr val="tx1"/>
                </a:solidFill>
              </a:rPr>
              <a:t>로 표시되고 가상계좌 입금 후 확인 시 </a:t>
            </a:r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출금완료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dirty="0" smtClean="0">
                <a:solidFill>
                  <a:schemeClr val="tx1"/>
                </a:solidFill>
              </a:rPr>
              <a:t>로 전환되는 프로세스를 기획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44199" y="2015621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 기술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44199" y="3221066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비즈니스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로직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53" y="1329268"/>
            <a:ext cx="5597439" cy="4981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031979" y="3424273"/>
            <a:ext cx="1381021" cy="656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41603" y="4080932"/>
            <a:ext cx="3454396" cy="23198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6469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20000"/>
              </a:lnSpc>
            </a:pPr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44199" y="2392117"/>
            <a:ext cx="4140200" cy="5627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0">
              <a:lnSpc>
                <a:spcPct val="150000"/>
              </a:lnSpc>
              <a:buFontTx/>
              <a:buChar char="-"/>
              <a:tabLst>
                <a:tab pos="982663" algn="l"/>
              </a:tabLst>
            </a:pPr>
            <a:r>
              <a:rPr lang="en-US" altLang="ko-KR" sz="1200" b="1" dirty="0" smtClean="0">
                <a:solidFill>
                  <a:schemeClr val="tx1"/>
                </a:solidFill>
              </a:rPr>
              <a:t>Oracle DB +Spring Framework</a:t>
            </a:r>
            <a:r>
              <a:rPr lang="ko-KR" altLang="en-US" sz="1200" dirty="0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CRUD </a:t>
            </a:r>
            <a:r>
              <a:rPr lang="ko-KR" altLang="en-US" sz="1200" dirty="0" smtClean="0">
                <a:solidFill>
                  <a:schemeClr val="tx1"/>
                </a:solidFill>
              </a:rPr>
              <a:t>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tabLst>
                <a:tab pos="982663" algn="l"/>
              </a:tabLst>
            </a:pPr>
            <a:r>
              <a:rPr lang="en-US" altLang="ko-KR" sz="1200" b="1" dirty="0" smtClean="0">
                <a:solidFill>
                  <a:schemeClr val="tx1"/>
                </a:solidFill>
              </a:rPr>
              <a:t>JSTL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</a:rPr>
              <a:t>값에 따라 </a:t>
            </a:r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구분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44199" y="3597563"/>
            <a:ext cx="4140200" cy="19480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예치금 관리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이용내역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DB</a:t>
            </a:r>
            <a:r>
              <a:rPr lang="ko-KR" altLang="en-US" sz="1100" dirty="0" smtClean="0">
                <a:solidFill>
                  <a:schemeClr val="tx1"/>
                </a:solidFill>
              </a:rPr>
              <a:t>의 이용내역 테이블을 불러와서 표시하고 분류 구분에 따라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JSTL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구분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스토어 구매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출금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입금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펀딩투자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펀딩수입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스토어 수입으로 상태 구분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44199" y="2015621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 기술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44199" y="3221066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비즈니스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로직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79" y="1337733"/>
            <a:ext cx="5513826" cy="4868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5405488" y="2203870"/>
            <a:ext cx="597379" cy="3934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8090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20000"/>
              </a:lnSpc>
            </a:pPr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44199" y="2637661"/>
            <a:ext cx="4140200" cy="495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0">
              <a:lnSpc>
                <a:spcPct val="150000"/>
              </a:lnSpc>
              <a:buFontTx/>
              <a:buChar char="-"/>
              <a:tabLst>
                <a:tab pos="982663" algn="l"/>
              </a:tabLst>
            </a:pPr>
            <a:r>
              <a:rPr lang="en-US" altLang="ko-KR" sz="1200" b="1" dirty="0" smtClean="0">
                <a:solidFill>
                  <a:schemeClr val="tx1"/>
                </a:solidFill>
              </a:rPr>
              <a:t>Oracle DB +Spring Framework</a:t>
            </a:r>
            <a:r>
              <a:rPr lang="ko-KR" altLang="en-US" sz="1200" dirty="0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CRUD </a:t>
            </a:r>
            <a:r>
              <a:rPr lang="ko-KR" altLang="en-US" sz="1200" dirty="0" smtClean="0">
                <a:solidFill>
                  <a:schemeClr val="tx1"/>
                </a:solidFill>
              </a:rPr>
              <a:t>구현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44199" y="3843107"/>
            <a:ext cx="4140200" cy="12199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예치금 관리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계좌정보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기존에 </a:t>
            </a:r>
            <a:r>
              <a:rPr lang="en-US" altLang="ko-KR" sz="1100" dirty="0" smtClean="0">
                <a:solidFill>
                  <a:schemeClr val="tx1"/>
                </a:solidFill>
              </a:rPr>
              <a:t>DB</a:t>
            </a:r>
            <a:r>
              <a:rPr lang="ko-KR" altLang="en-US" sz="1100" dirty="0" smtClean="0">
                <a:solidFill>
                  <a:schemeClr val="tx1"/>
                </a:solidFill>
              </a:rPr>
              <a:t>에 존재하는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은행명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계좌번호를 불러오고 새로 </a:t>
            </a:r>
            <a:r>
              <a:rPr lang="en-US" altLang="ko-KR" sz="1100" dirty="0" smtClean="0">
                <a:solidFill>
                  <a:schemeClr val="tx1"/>
                </a:solidFill>
              </a:rPr>
              <a:t>UI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기입된 값을 </a:t>
            </a:r>
            <a:r>
              <a:rPr lang="en-US" altLang="ko-KR" sz="1100" dirty="0" smtClean="0">
                <a:solidFill>
                  <a:schemeClr val="tx1"/>
                </a:solidFill>
              </a:rPr>
              <a:t>DB</a:t>
            </a:r>
            <a:r>
              <a:rPr lang="ko-KR" altLang="en-US" sz="1100" dirty="0" smtClean="0">
                <a:solidFill>
                  <a:schemeClr val="tx1"/>
                </a:solidFill>
              </a:rPr>
              <a:t>에 </a:t>
            </a:r>
            <a:r>
              <a:rPr lang="en-US" altLang="ko-KR" sz="1100" dirty="0" smtClean="0">
                <a:solidFill>
                  <a:schemeClr val="tx1"/>
                </a:solidFill>
              </a:rPr>
              <a:t>update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44199" y="2261164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 기술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44199" y="3466609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비즈니스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로직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" y="2089287"/>
            <a:ext cx="5931435" cy="3241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45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83358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04043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있을 때는 이미지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     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01697" y="24987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/>
          <p:cNvSpPr/>
          <p:nvPr/>
        </p:nvSpPr>
        <p:spPr>
          <a:xfrm>
            <a:off x="2101697" y="302043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23055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5098927" y="360367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73" name="직사각형 7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4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59" y="1852614"/>
            <a:ext cx="4590221" cy="337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21000" y="2540000"/>
            <a:ext cx="465667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98533" y="2540000"/>
            <a:ext cx="465667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86534" y="2705398"/>
            <a:ext cx="4140200" cy="4357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Oracle DB + Spring Framework</a:t>
            </a:r>
            <a:r>
              <a:rPr lang="ko-KR" altLang="en-US" sz="1200" dirty="0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CRUD(delete) </a:t>
            </a:r>
            <a:r>
              <a:rPr lang="ko-KR" altLang="en-US" sz="1200" dirty="0" smtClean="0">
                <a:solidFill>
                  <a:schemeClr val="tx1"/>
                </a:solidFill>
              </a:rPr>
              <a:t>구현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86534" y="3749970"/>
            <a:ext cx="4140200" cy="13731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관심프로젝트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썸네일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X </a:t>
            </a:r>
            <a:r>
              <a:rPr lang="ko-KR" altLang="en-US" sz="1200" dirty="0" smtClean="0">
                <a:solidFill>
                  <a:schemeClr val="tx1"/>
                </a:solidFill>
              </a:rPr>
              <a:t>표시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데이터 베이스에서 해당 </a:t>
            </a:r>
            <a:r>
              <a:rPr lang="en-US" altLang="ko-KR" sz="1200" dirty="0" smtClean="0">
                <a:solidFill>
                  <a:schemeClr val="tx1"/>
                </a:solidFill>
              </a:rPr>
              <a:t>row</a:t>
            </a:r>
            <a:r>
              <a:rPr lang="ko-KR" altLang="en-US" sz="1200" dirty="0" smtClean="0">
                <a:solidFill>
                  <a:schemeClr val="tx1"/>
                </a:solidFill>
              </a:rPr>
              <a:t>가 삭제되어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관심프로젝트 목록에서 사라진다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86534" y="2328900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 기술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86534" y="3373472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비즈니스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로직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latinLnBrk="0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47355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800" b="1" dirty="0">
              <a:ln w="12700">
                <a:noFill/>
                <a:prstDash val="solid"/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클래식 안경</a:t>
            </a:r>
            <a:endParaRPr lang="en-US" altLang="ko-KR" sz="1100" b="1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펀딩금액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10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옵션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예정일                                                                                                    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2020.05.21</a:t>
            </a: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배송준비중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주소지 정보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종로구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이젠컴퓨터아카데미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정보 변경하기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참여일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53380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상품옵션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배송예정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indent="0" algn="l" latinLnBrk="0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    배송상태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주소지 정보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20000"/>
              </a:lnSpc>
            </a:pPr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86534" y="1943367"/>
            <a:ext cx="4140200" cy="6050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tabLst>
                <a:tab pos="982663" algn="l"/>
              </a:tabLst>
            </a:pPr>
            <a:r>
              <a:rPr lang="en-US" altLang="ko-KR" sz="1200" b="1" dirty="0" smtClean="0">
                <a:solidFill>
                  <a:schemeClr val="tx1"/>
                </a:solidFill>
              </a:rPr>
              <a:t>- Oracle DB + Spring Framework</a:t>
            </a:r>
            <a:r>
              <a:rPr lang="ko-KR" altLang="en-US" sz="1200" dirty="0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CRUD </a:t>
            </a:r>
            <a:r>
              <a:rPr lang="ko-KR" altLang="en-US" sz="1200" dirty="0" smtClean="0">
                <a:solidFill>
                  <a:schemeClr val="tx1"/>
                </a:solidFill>
              </a:rPr>
              <a:t>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tabLst>
                <a:tab pos="982663" algn="l"/>
              </a:tabLst>
            </a:pPr>
            <a:r>
              <a:rPr lang="en-US" altLang="ko-KR" sz="1200" b="1" dirty="0" smtClean="0">
                <a:solidFill>
                  <a:schemeClr val="tx1"/>
                </a:solidFill>
              </a:rPr>
              <a:t>- JSTL</a:t>
            </a:r>
            <a:r>
              <a:rPr lang="ko-KR" altLang="en-US" sz="1200" dirty="0" smtClean="0">
                <a:solidFill>
                  <a:schemeClr val="tx1"/>
                </a:solidFill>
              </a:rPr>
              <a:t>로 비즈니스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sz="1200" dirty="0" smtClean="0">
                <a:solidFill>
                  <a:schemeClr val="tx1"/>
                </a:solidFill>
              </a:rPr>
              <a:t> 구분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86534" y="3072608"/>
            <a:ext cx="4140200" cy="28794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참여한 프로젝트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참여한 프로젝트 목록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취소시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DB</a:t>
            </a:r>
            <a:r>
              <a:rPr lang="ko-KR" altLang="en-US" sz="1100" dirty="0" smtClean="0">
                <a:solidFill>
                  <a:schemeClr val="tx1"/>
                </a:solidFill>
              </a:rPr>
              <a:t>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100" dirty="0" smtClean="0">
                <a:solidFill>
                  <a:schemeClr val="tx1"/>
                </a:solidFill>
              </a:rPr>
              <a:t> 상태 값이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‘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취소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’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로 수정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상품상세페이지 이동 </a:t>
            </a:r>
            <a:r>
              <a:rPr lang="ko-KR" altLang="en-US" sz="1100" dirty="0" smtClean="0">
                <a:solidFill>
                  <a:schemeClr val="tx1"/>
                </a:solidFill>
              </a:rPr>
              <a:t>시 해당 페이지로 이동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상태를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JSTL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로 구분하여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펀딩상태에</a:t>
            </a:r>
            <a:r>
              <a:rPr lang="ko-KR" altLang="en-US" sz="1100" dirty="0" smtClean="0">
                <a:solidFill>
                  <a:schemeClr val="tx1"/>
                </a:solidFill>
              </a:rPr>
              <a:t> 따라 주소지 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경 및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100" dirty="0" smtClean="0">
                <a:solidFill>
                  <a:schemeClr val="tx1"/>
                </a:solidFill>
              </a:rPr>
              <a:t> 취소 버튼이 표시되거나 표시되지 않으며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펀딩코드별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100" dirty="0" smtClean="0">
                <a:solidFill>
                  <a:schemeClr val="tx1"/>
                </a:solidFill>
              </a:rPr>
              <a:t> 상태가 표시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펀딩상태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펀딩성공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펀딩실패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펀딩중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배송중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000" dirty="0" smtClean="0">
                <a:solidFill>
                  <a:schemeClr val="tx1"/>
                </a:solidFill>
              </a:rPr>
              <a:t> 취소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6534" y="1566870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 기술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534" y="2696112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비즈니스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로직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5" y="1279070"/>
            <a:ext cx="5902062" cy="481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179960" y="1809155"/>
            <a:ext cx="465667" cy="248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9960" y="4374555"/>
            <a:ext cx="465667" cy="248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4341" y="5418668"/>
            <a:ext cx="5247679" cy="6011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5120" y="2870201"/>
            <a:ext cx="5247679" cy="6011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763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1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5127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36911"/>
              </p:ext>
            </p:extLst>
          </p:nvPr>
        </p:nvGraphicFramePr>
        <p:xfrm>
          <a:off x="9168341" y="2469561"/>
          <a:ext cx="2688299" cy="22891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053783" y="1521862"/>
            <a:ext cx="2394998" cy="4707371"/>
            <a:chOff x="6503686" y="1494016"/>
            <a:chExt cx="2394998" cy="4707371"/>
          </a:xfrm>
        </p:grpSpPr>
        <p:sp>
          <p:nvSpPr>
            <p:cNvPr id="3" name="타원 2"/>
            <p:cNvSpPr/>
            <p:nvPr/>
          </p:nvSpPr>
          <p:spPr>
            <a:xfrm>
              <a:off x="7435063" y="1927085"/>
              <a:ext cx="481727" cy="4817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20938" y="1726524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사진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03686" y="1494016"/>
              <a:ext cx="1078936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정보 설정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16402" y="2521962"/>
              <a:ext cx="877479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바꾸기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ko-KR" altLang="en-US" sz="7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20938" y="2863838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이메일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07837" y="3070738"/>
              <a:ext cx="2290847" cy="276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shryu1220@naver.com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20938" y="3489329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07838" y="3696229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번호를 입력해주세요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06607" y="368241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번호받기</a:t>
              </a:r>
              <a:endPara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20938" y="4127379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 확인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07838" y="4334279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인증번호를 입력해주세요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06607" y="432046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확인하기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20938" y="4705071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07838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              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13344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시군구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480" y="5028650"/>
              <a:ext cx="106768" cy="10676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58" y="5028650"/>
              <a:ext cx="106768" cy="106768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520938" y="5362628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상세주소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07838" y="5552276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6607" y="5538459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확인하기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29564" y="5978715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관심사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29564" y="6099843"/>
              <a:ext cx="201014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최소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이상의 관심사를 선택해주세요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3664747" y="217754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3664747" y="309858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3664747" y="372407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7" name="직사각형 5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정보 변경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20000"/>
              </a:lnSpc>
            </a:pPr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86534" y="1892564"/>
            <a:ext cx="4140200" cy="6643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tabLst>
                <a:tab pos="982663" algn="l"/>
              </a:tabLst>
            </a:pPr>
            <a:r>
              <a:rPr lang="en-US" altLang="ko-KR" sz="1200" b="1" dirty="0" smtClean="0">
                <a:solidFill>
                  <a:schemeClr val="tx1"/>
                </a:solidFill>
              </a:rPr>
              <a:t>- Oracle DB +Spring Framework</a:t>
            </a:r>
            <a:r>
              <a:rPr lang="ko-KR" altLang="en-US" sz="1200" dirty="0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CRUD(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crate,update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구현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86534" y="3199613"/>
            <a:ext cx="4140200" cy="18211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프로필편집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기존에 기입 또는 체크된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주소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관심사를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에서 불러와 표시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기입 또는 체크된 항목들을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update</a:t>
            </a:r>
            <a:r>
              <a:rPr lang="ko-KR" altLang="en-US" sz="1100" dirty="0" smtClean="0">
                <a:solidFill>
                  <a:schemeClr val="tx1"/>
                </a:solidFill>
              </a:rPr>
              <a:t>후 프로필 편집 화면으로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redirect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6534" y="1516068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 기술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534" y="2823117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비즈니스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로직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0" y="1380037"/>
            <a:ext cx="5799930" cy="4946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06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4284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</a:t>
                      </a:r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secession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121067" y="1285177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42510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탈퇴사유 선택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셀렉트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377791" y="1445351"/>
            <a:ext cx="923112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77790" y="1850788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점이 불편하셨나요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77789" y="1984117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펀펀을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이용하면서 불편했던 점을 말씀해주시면 서비스 개선에 참고 하도록 하겠습니다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03289" y="2355393"/>
            <a:ext cx="1807518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탈퇴사유는 무엇인가요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93" y="2448790"/>
            <a:ext cx="106768" cy="10676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77790" y="2867256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확인하세요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9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77789" y="3000034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 반드시 아래 유의사항을 확인하시기 바랍니다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77789" y="334541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동일 </a:t>
            </a:r>
            <a:r>
              <a:rPr lang="ko-KR" altLang="en-US" sz="75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재가입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77791" y="3714216"/>
            <a:ext cx="4046490" cy="33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작성한 게시물은 삭제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문의글</a:t>
            </a:r>
            <a:r>
              <a:rPr lang="en-US" altLang="ko-KR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오픈한</a:t>
            </a:r>
            <a:r>
              <a:rPr lang="ko-KR" altLang="en-US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프로젝트에 남겨진 이름 등 삭제 불가</a:t>
            </a:r>
            <a:endParaRPr lang="en-US" altLang="ko-KR" sz="75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486037" y="3268204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86037" y="363083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037" y="413116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94151" y="420537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 </a:t>
            </a:r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탈퇴 시 유의 사항을 확인하였습니다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03289" y="4268114"/>
            <a:ext cx="116740" cy="1081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77790" y="4710221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77790" y="4862865"/>
            <a:ext cx="3735938" cy="194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탈퇴를 위해 본인 인증 절차를 진행합니다</a:t>
            </a:r>
            <a:r>
              <a:rPr lang="en-US" altLang="ko-KR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본인확인하기 버튼을 클릭해주세요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86037" y="5142661"/>
            <a:ext cx="921011" cy="294696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확인하기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3486037" y="5563159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486037" y="5679099"/>
            <a:ext cx="921011" cy="29469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041467" y="2386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3041467" y="518121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탈퇴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20000"/>
              </a:lnSpc>
            </a:pPr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86534" y="2595326"/>
            <a:ext cx="4140200" cy="4696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tabLst>
                <a:tab pos="982663" algn="l"/>
              </a:tabLst>
            </a:pPr>
            <a:r>
              <a:rPr lang="en-US" altLang="ko-KR" sz="1200" b="1" dirty="0" smtClean="0">
                <a:solidFill>
                  <a:schemeClr val="tx1"/>
                </a:solidFill>
              </a:rPr>
              <a:t>- Oracle DB +Spring Framework</a:t>
            </a:r>
            <a:r>
              <a:rPr lang="ko-KR" altLang="en-US" sz="1200" dirty="0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CRUD(update) </a:t>
            </a:r>
            <a:r>
              <a:rPr lang="ko-KR" altLang="en-US" sz="1200" dirty="0" smtClean="0">
                <a:solidFill>
                  <a:schemeClr val="tx1"/>
                </a:solidFill>
              </a:rPr>
              <a:t>구현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86534" y="3800771"/>
            <a:ext cx="4140200" cy="11099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 탈퇴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회원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탈퇴시</a:t>
            </a:r>
            <a:r>
              <a:rPr lang="ko-KR" altLang="en-US" sz="1100" dirty="0" smtClean="0">
                <a:solidFill>
                  <a:schemeClr val="tx1"/>
                </a:solidFill>
              </a:rPr>
              <a:t> 유저 상태</a:t>
            </a:r>
            <a:r>
              <a:rPr lang="en-US" altLang="ko-KR" sz="1100" dirty="0" smtClean="0">
                <a:solidFill>
                  <a:schemeClr val="tx1"/>
                </a:solidFill>
              </a:rPr>
              <a:t>(date</a:t>
            </a:r>
            <a:r>
              <a:rPr lang="ko-KR" altLang="en-US" sz="1100" dirty="0" smtClean="0">
                <a:solidFill>
                  <a:schemeClr val="tx1"/>
                </a:solidFill>
              </a:rPr>
              <a:t>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 칼럼 값을 </a:t>
            </a:r>
            <a:r>
              <a:rPr lang="en-US" altLang="ko-KR" sz="1100" dirty="0" smtClean="0">
                <a:solidFill>
                  <a:schemeClr val="tx1"/>
                </a:solidFill>
              </a:rPr>
              <a:t>9999-12-31</a:t>
            </a:r>
            <a:r>
              <a:rPr lang="ko-KR" altLang="en-US" sz="1100" dirty="0" smtClean="0">
                <a:solidFill>
                  <a:schemeClr val="tx1"/>
                </a:solidFill>
              </a:rPr>
              <a:t>로 </a:t>
            </a:r>
            <a:r>
              <a:rPr lang="en-US" altLang="ko-KR" sz="1100" dirty="0" smtClean="0">
                <a:solidFill>
                  <a:schemeClr val="tx1"/>
                </a:solidFill>
              </a:rPr>
              <a:t>update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6534" y="2218829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 기술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534" y="3424274"/>
            <a:ext cx="4140200" cy="376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비즈니스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로직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9" y="1273717"/>
            <a:ext cx="6078198" cy="5036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98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898</Words>
  <Application>Microsoft Office PowerPoint</Application>
  <PresentationFormat>사용자 지정</PresentationFormat>
  <Paragraphs>255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209</cp:revision>
  <dcterms:created xsi:type="dcterms:W3CDTF">2020-01-16T07:12:04Z</dcterms:created>
  <dcterms:modified xsi:type="dcterms:W3CDTF">2020-05-28T07:26:30Z</dcterms:modified>
</cp:coreProperties>
</file>