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57" r:id="rId12"/>
    <p:sldId id="258" r:id="rId13"/>
    <p:sldId id="259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2020-05-28 Thu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94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673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206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851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083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887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529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81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622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8807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6702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891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 Thu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 Thu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 Thu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2020-05-28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10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 상담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sw_user_w_chatting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7549116" y="27593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96533" y="523160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81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31" y="1289071"/>
            <a:ext cx="4979212" cy="522058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230" y="853480"/>
            <a:ext cx="4680774" cy="298703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25" y="3895361"/>
            <a:ext cx="5553075" cy="264019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3698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68797" y="224254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1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716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64" y="1400453"/>
            <a:ext cx="9555134" cy="51188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976" y="1905000"/>
            <a:ext cx="6435192" cy="446554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8588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1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회원과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답변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7574998" y="2725487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50760" y="5167160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67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5" y="1614987"/>
            <a:ext cx="6938963" cy="450589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230" y="853480"/>
            <a:ext cx="4680774" cy="298703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25" y="3895361"/>
            <a:ext cx="5553075" cy="264019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8742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Hj_admin_w_users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네비게이션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바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테이블</a:t>
            </a:r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ED53048-3D69-48AF-8501-7553FEBB9431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596765E6-AB68-45F3-90B5-0EE2B9588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0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1577333"/>
            <a:ext cx="7586663" cy="390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8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Hj_admin_w_users_detail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</a:t>
            </a:r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4057" y="2829473"/>
          <a:ext cx="5179100" cy="2656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658031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E71F5E5-8881-4066-B3FC-7F02A6128FB0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9E4C98BD-3207-4F67-AFDF-AE32F77AF8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2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5" y="1616093"/>
            <a:ext cx="7700963" cy="30031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275" y="4729288"/>
            <a:ext cx="8086725" cy="152118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5439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Hj_admin_w_makers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1498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메이커 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프로젝트를 생성한 경우 프로젝트 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카테고리 표시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클릭 시 상세정보 표시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목록 테이블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553709" y="2901356"/>
          <a:ext cx="59468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68AFF83-77F8-4E7C-B73A-84338FCC359A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DF251BFE-B1BC-4CCC-B45F-1529CE5110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6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20" y="1577333"/>
            <a:ext cx="10029825" cy="45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6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Hj_admin_w_makers_detail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메이커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상세정보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532704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B8AEEA03-0F56-4549-9E63-FACB280C563C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320858DB-3CDB-4FB3-A6B8-2204163AEE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7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02" y="1675320"/>
            <a:ext cx="9899650" cy="31675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658" y="5147670"/>
            <a:ext cx="8972550" cy="7524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2897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3482</TotalTime>
  <Words>634</Words>
  <Application>Microsoft Office PowerPoint</Application>
  <PresentationFormat>와이드스크린</PresentationFormat>
  <Paragraphs>266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나눔바른고딕</vt:lpstr>
      <vt:lpstr>맑은 고딕</vt:lpstr>
      <vt:lpstr>Arial</vt:lpstr>
      <vt:lpstr>Office 테마</vt:lpstr>
      <vt:lpstr>1_Office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507-12</cp:lastModifiedBy>
  <cp:revision>204</cp:revision>
  <dcterms:created xsi:type="dcterms:W3CDTF">2020-01-16T07:12:04Z</dcterms:created>
  <dcterms:modified xsi:type="dcterms:W3CDTF">2020-05-28T08:54:23Z</dcterms:modified>
</cp:coreProperties>
</file>