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0" y="626201"/>
            <a:ext cx="10083403" cy="12003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96" y="1441866"/>
            <a:ext cx="8391007" cy="517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6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41069" cy="12003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58" y="1444384"/>
            <a:ext cx="8708046" cy="507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9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7187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7541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202897" y="1510963"/>
            <a:ext cx="7651695" cy="4730946"/>
            <a:chOff x="1202897" y="1510963"/>
            <a:chExt cx="7651695" cy="4730946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897" y="1510963"/>
              <a:ext cx="7651695" cy="4730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451600" y="2150533"/>
              <a:ext cx="2243667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9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02" y="1574643"/>
            <a:ext cx="9983396" cy="485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5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82" y="1453278"/>
            <a:ext cx="10392275" cy="515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6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648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744" y="1565208"/>
            <a:ext cx="8686511" cy="492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9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22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72" y="1421359"/>
            <a:ext cx="7970256" cy="516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4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326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57" y="1560398"/>
            <a:ext cx="7876686" cy="500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3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1634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ht_user_w_MS_storeReg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0684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34303" y="1530488"/>
            <a:ext cx="7617127" cy="4732779"/>
            <a:chOff x="1285105" y="1505087"/>
            <a:chExt cx="7617127" cy="4732779"/>
          </a:xfrm>
        </p:grpSpPr>
        <p:grpSp>
          <p:nvGrpSpPr>
            <p:cNvPr id="58" name="그룹 57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72" name="그룹 71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75" name="그룹 74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7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/>
                    </a:p>
                  </p:txBody>
                </p:sp>
              </p:grp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73" name="직사각형 72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smtClean="0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dirty="0" smtClean="0">
                      <a:solidFill>
                        <a:srgbClr val="FF9E00"/>
                      </a:solidFill>
                    </a:rPr>
                    <a:t>스토어 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</p:grpSp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9" name="직사각형 58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65" name="직사각형 64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 하시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신청이 완료 되었습니다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 옵션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987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73" y="1370559"/>
            <a:ext cx="7757054" cy="520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만든 프로젝트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7761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75983"/>
              </p:ext>
            </p:extLst>
          </p:nvPr>
        </p:nvGraphicFramePr>
        <p:xfrm>
          <a:off x="9168341" y="2479154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새 프로젝트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새로운 프로젝트 등록 페이지로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 페이지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수정하기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승인 전 프로젝트의 경우 수정하기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진행 완료 프로젝트의 경우 프로젝트 관리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11651" y="1785674"/>
            <a:ext cx="7813426" cy="4324008"/>
            <a:chOff x="1111651" y="1785674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1111651" y="1785674"/>
              <a:ext cx="7813426" cy="4324008"/>
              <a:chOff x="4116107" y="1040492"/>
              <a:chExt cx="7813426" cy="432400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116107" y="1040492"/>
                <a:ext cx="7813426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22875" y="2561898"/>
                <a:ext cx="7806658" cy="2802602"/>
              </a:xfrm>
              <a:prstGeom prst="rect">
                <a:avLst/>
              </a:prstGeom>
              <a:solidFill>
                <a:srgbClr val="E3E9F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151040" y="2309256"/>
              <a:ext cx="2202793" cy="280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만든 프로젝트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9507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정보 수정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3871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새 프로젝트 등록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5913" y="3528321"/>
              <a:ext cx="1620863" cy="2432254"/>
              <a:chOff x="2065913" y="3528321"/>
              <a:chExt cx="1620863" cy="243225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수정하기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853511" y="3535062"/>
              <a:ext cx="1620863" cy="2432254"/>
              <a:chOff x="2065913" y="3528321"/>
              <a:chExt cx="1620863" cy="24322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626772" y="3541044"/>
              <a:ext cx="1620863" cy="2432254"/>
              <a:chOff x="2065913" y="3528321"/>
              <a:chExt cx="1620863" cy="24322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844742" y="5470022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70808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707430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872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072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66" y="1520247"/>
            <a:ext cx="8093915" cy="504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4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310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7" y="1463289"/>
            <a:ext cx="7734586" cy="508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4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99" y="1455226"/>
            <a:ext cx="7289302" cy="498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2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717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00" y="1427114"/>
            <a:ext cx="7240367" cy="501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8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241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79" y="1374132"/>
            <a:ext cx="8232075" cy="520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7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378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33" y="1405468"/>
            <a:ext cx="7741688" cy="509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0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802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0" y="1489809"/>
            <a:ext cx="8566859" cy="508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66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629041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285105" y="1505087"/>
            <a:ext cx="7487279" cy="4732779"/>
            <a:chOff x="1285105" y="1505087"/>
            <a:chExt cx="7487279" cy="4732779"/>
          </a:xfrm>
        </p:grpSpPr>
        <p:grpSp>
          <p:nvGrpSpPr>
            <p:cNvPr id="37" name="그룹 36"/>
            <p:cNvGrpSpPr/>
            <p:nvPr/>
          </p:nvGrpSpPr>
          <p:grpSpPr>
            <a:xfrm>
              <a:off x="1285105" y="1505087"/>
              <a:ext cx="7487279" cy="4732779"/>
              <a:chOff x="1258971" y="1492387"/>
              <a:chExt cx="7487279" cy="4732779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258971" y="1492387"/>
                <a:ext cx="7487279" cy="4732779"/>
                <a:chOff x="1285105" y="1509130"/>
                <a:chExt cx="7487279" cy="4732779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1285105" y="1509130"/>
                  <a:ext cx="7487279" cy="4732779"/>
                  <a:chOff x="1285105" y="1509130"/>
                  <a:chExt cx="7487279" cy="4732779"/>
                </a:xfrm>
              </p:grpSpPr>
              <p:pic>
                <p:nvPicPr>
                  <p:cNvPr id="8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5105" y="15091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0" name="직사각형 89"/>
                  <p:cNvSpPr/>
                  <p:nvPr/>
                </p:nvSpPr>
                <p:spPr>
                  <a:xfrm>
                    <a:off x="2927350" y="57658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88" name="직사각형 87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365249" y="2949575"/>
                <a:ext cx="811005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FF9E00"/>
                    </a:solidFill>
                  </a:rPr>
                  <a:t>스토어 판매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035299" y="2063749"/>
                <a:ext cx="17391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스토어 판매 관리 </a:t>
                </a:r>
                <a:r>
                  <a:rPr lang="en-US" altLang="ko-KR" sz="600" b="1" dirty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r>
                  <a:rPr lang="en-US" altLang="ko-KR" sz="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 확인 및 배송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1487694" y="3274293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9E00"/>
                  </a:solidFill>
                </a:rPr>
                <a:t>주문 확인 및 배송 관리</a:t>
              </a:r>
              <a:endParaRPr lang="ko-KR" altLang="en-US" sz="600" b="1" dirty="0">
                <a:solidFill>
                  <a:srgbClr val="FF9E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487694" y="3586338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스토어 문의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87694" y="3871477"/>
              <a:ext cx="785606" cy="1189473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061433" y="2265294"/>
              <a:ext cx="4466777" cy="319901"/>
              <a:chOff x="3061433" y="2265294"/>
              <a:chExt cx="4466777" cy="319901"/>
            </a:xfrm>
          </p:grpSpPr>
          <p:pic>
            <p:nvPicPr>
              <p:cNvPr id="7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직사각형 7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주문자 아이디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090868" y="2369223"/>
                <a:ext cx="640557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주문 금액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 상세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현재 상태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061433" y="2591043"/>
              <a:ext cx="4466777" cy="562790"/>
              <a:chOff x="3061433" y="2591043"/>
              <a:chExt cx="4466777" cy="562790"/>
            </a:xfrm>
          </p:grpSpPr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idhong1111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993726" y="2679581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결제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061433" y="3126016"/>
              <a:ext cx="4466777" cy="562790"/>
              <a:chOff x="3061433" y="3126016"/>
              <a:chExt cx="4466777" cy="562790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3126016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3809413" y="3238016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idkim2222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001656" y="3206030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배송 중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471" y="3884568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2714768" y="189705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9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49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67" y="1531525"/>
            <a:ext cx="7525266" cy="484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0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8066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74128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79531" y="1484365"/>
            <a:ext cx="7487279" cy="4732779"/>
            <a:chOff x="1279531" y="1484365"/>
            <a:chExt cx="7487279" cy="4732779"/>
          </a:xfrm>
        </p:grpSpPr>
        <p:grpSp>
          <p:nvGrpSpPr>
            <p:cNvPr id="58" name="그룹 57"/>
            <p:cNvGrpSpPr/>
            <p:nvPr/>
          </p:nvGrpSpPr>
          <p:grpSpPr>
            <a:xfrm>
              <a:off x="1279531" y="1484365"/>
              <a:ext cx="7487279" cy="4732779"/>
              <a:chOff x="1274211" y="1378087"/>
              <a:chExt cx="7487279" cy="4732779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274211" y="1378087"/>
                <a:ext cx="7487279" cy="4732779"/>
                <a:chOff x="1300345" y="1394830"/>
                <a:chExt cx="7487279" cy="4732779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1300345" y="1394830"/>
                  <a:ext cx="7487279" cy="4732779"/>
                  <a:chOff x="1300345" y="1394830"/>
                  <a:chExt cx="7487279" cy="4732779"/>
                </a:xfrm>
              </p:grpSpPr>
              <p:pic>
                <p:nvPicPr>
                  <p:cNvPr id="9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0345" y="13948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" name="직사각형 94"/>
                  <p:cNvSpPr/>
                  <p:nvPr/>
                </p:nvSpPr>
                <p:spPr>
                  <a:xfrm>
                    <a:off x="2927350" y="56515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93" name="직사각형 92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78" name="직사각형 77"/>
              <p:cNvSpPr/>
              <p:nvPr/>
            </p:nvSpPr>
            <p:spPr>
              <a:xfrm>
                <a:off x="1365249" y="2934335"/>
                <a:ext cx="811005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FF9E00"/>
                    </a:solidFill>
                  </a:rPr>
                  <a:t>스토어 판매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050539" y="1972309"/>
                <a:ext cx="25138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스토어 판매 관리 </a:t>
                </a:r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스토어 문의 관리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487694" y="3274293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87694" y="3586338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C000"/>
                  </a:solidFill>
                </a:rPr>
                <a:t>스토어 문의 관리</a:t>
              </a:r>
              <a:endParaRPr lang="ko-KR" altLang="en-US" sz="600" b="1" dirty="0">
                <a:solidFill>
                  <a:srgbClr val="FFC0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87694" y="3871477"/>
              <a:ext cx="785606" cy="1189473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061433" y="2303394"/>
              <a:ext cx="4466777" cy="319901"/>
              <a:chOff x="3061433" y="2265294"/>
              <a:chExt cx="4466777" cy="319901"/>
            </a:xfrm>
          </p:grpSpPr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등록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문의자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문의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061433" y="2629143"/>
              <a:ext cx="4466777" cy="562790"/>
              <a:chOff x="3061433" y="2591043"/>
              <a:chExt cx="4466777" cy="562790"/>
            </a:xfrm>
          </p:grpSpPr>
          <p:pic>
            <p:nvPicPr>
              <p:cNvPr id="7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2020-05-06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2673411"/>
              <a:ext cx="426109" cy="22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>
            <a:xfrm>
              <a:off x="3154920" y="2688652"/>
              <a:ext cx="677353" cy="23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b="1" dirty="0" smtClean="0">
                  <a:solidFill>
                    <a:srgbClr val="0070C0"/>
                  </a:solidFill>
                </a:rPr>
                <a:t>idhong1111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588" y="3342555"/>
              <a:ext cx="2305222" cy="281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522" y="3386153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6673263" y="2394586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26338" y="3687422"/>
              <a:ext cx="1071461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7" y="1404426"/>
            <a:ext cx="7594630" cy="520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4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0749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37" y="1471598"/>
            <a:ext cx="8612677" cy="514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0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1162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3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3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14195"/>
              </p:ext>
            </p:extLst>
          </p:nvPr>
        </p:nvGraphicFramePr>
        <p:xfrm>
          <a:off x="9168341" y="2479154"/>
          <a:ext cx="2688299" cy="32746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438900" y="2387600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9652" y="1701854"/>
            <a:ext cx="7813426" cy="4324008"/>
            <a:chOff x="1114412" y="1701854"/>
            <a:chExt cx="7813426" cy="4324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4412" y="1701854"/>
              <a:ext cx="7813426" cy="4324008"/>
              <a:chOff x="1655811" y="318738"/>
              <a:chExt cx="7813426" cy="43240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655811" y="318738"/>
                <a:ext cx="7813426" cy="4324008"/>
                <a:chOff x="1655811" y="318738"/>
                <a:chExt cx="7813426" cy="432400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655811" y="318738"/>
                  <a:ext cx="7813426" cy="4324008"/>
                  <a:chOff x="4116107" y="1040492"/>
                  <a:chExt cx="7813426" cy="4324008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116107" y="1040492"/>
                    <a:ext cx="7813426" cy="4324007"/>
                    <a:chOff x="2445181" y="2295985"/>
                    <a:chExt cx="6316397" cy="4324007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2445181" y="2295985"/>
                      <a:ext cx="6316397" cy="43240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453634" y="2295986"/>
                      <a:ext cx="1262995" cy="7313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400" b="1" dirty="0" err="1" smtClean="0"/>
                        <a:t>이젠의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 smtClean="0"/>
                        <a:t>프로젝트</a:t>
                      </a:r>
                      <a:endParaRPr lang="ko-KR" altLang="en-US" sz="1400" b="1" dirty="0"/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122875" y="1772418"/>
                    <a:ext cx="1562333" cy="359208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144000" rIns="0" rtlCol="0" anchor="t" anchorCtr="0"/>
                  <a:lstStyle/>
                  <a:p>
                    <a:r>
                      <a:rPr lang="ko-KR" altLang="en-US" sz="1000" b="1" dirty="0" err="1" smtClean="0"/>
                      <a:t>펀딩</a:t>
                    </a:r>
                    <a:r>
                      <a:rPr lang="ko-KR" altLang="en-US" sz="1000" b="1" dirty="0" smtClean="0"/>
                      <a:t> 준비</a:t>
                    </a:r>
                    <a:endParaRPr lang="en-US" altLang="ko-KR" sz="1000" b="1" dirty="0" smtClean="0"/>
                  </a:p>
                  <a:p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요건 동의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정보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스토리 작성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err="1" smtClean="0"/>
                      <a:t>리워드</a:t>
                    </a:r>
                    <a:r>
                      <a:rPr lang="ko-KR" altLang="en-US" sz="1000" b="1" dirty="0" smtClean="0"/>
                      <a:t> 설계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위험요인</a:t>
                    </a:r>
                  </a:p>
                  <a:p>
                    <a:r>
                      <a:rPr lang="ko-KR" altLang="en-US" sz="1000" b="1" dirty="0" smtClean="0"/>
                      <a:t>프로젝트 문의 관리</a:t>
                    </a:r>
                    <a:r>
                      <a:rPr lang="en-US" altLang="ko-KR" sz="1000" b="1" dirty="0" smtClean="0"/>
                      <a:t>	</a:t>
                    </a:r>
                    <a:endParaRPr lang="ko-KR" altLang="en-US" sz="1000" b="1" dirty="0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기본 요건 동의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55216" y="4168140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기본 정보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36920" y="1995171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45826" y="2441746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스토리 작성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836919" y="2547804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45826" y="2988404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리워드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설계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36919" y="3078739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545826" y="3535062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위험 요인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36919" y="360395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50143" y="5345207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5330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준비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96" y="1395963"/>
            <a:ext cx="9342408" cy="5239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7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408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9502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285105" y="1509130"/>
            <a:ext cx="7487279" cy="4732779"/>
            <a:chOff x="1285105" y="1509130"/>
            <a:chExt cx="7487279" cy="4732779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105" y="1509130"/>
              <a:ext cx="7487279" cy="4732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582834" y="2269066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82834" y="4705071"/>
              <a:ext cx="2189550" cy="1536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34667" y="477483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36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1752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3840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978317" y="1572860"/>
            <a:ext cx="6215151" cy="4688836"/>
            <a:chOff x="1978317" y="1572860"/>
            <a:chExt cx="6215151" cy="4688836"/>
          </a:xfrm>
        </p:grpSpPr>
        <p:grpSp>
          <p:nvGrpSpPr>
            <p:cNvPr id="26" name="그룹 25"/>
            <p:cNvGrpSpPr/>
            <p:nvPr/>
          </p:nvGrpSpPr>
          <p:grpSpPr>
            <a:xfrm>
              <a:off x="1978317" y="1572860"/>
              <a:ext cx="5622633" cy="4688836"/>
              <a:chOff x="1978317" y="1572860"/>
              <a:chExt cx="5622633" cy="468883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1978317" y="1572860"/>
                <a:ext cx="5622633" cy="4688836"/>
                <a:chOff x="1121067" y="649963"/>
                <a:chExt cx="7776573" cy="6361669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649963"/>
                  <a:ext cx="7776573" cy="4597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5099069"/>
                  <a:ext cx="7756235" cy="19125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4" name="직사각형 33"/>
              <p:cNvSpPr/>
              <p:nvPr/>
            </p:nvSpPr>
            <p:spPr>
              <a:xfrm>
                <a:off x="7088564" y="5965683"/>
                <a:ext cx="497681" cy="295275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645562" y="3807860"/>
              <a:ext cx="2547906" cy="1966718"/>
              <a:chOff x="5645562" y="3807860"/>
              <a:chExt cx="2547906" cy="196671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45562" y="3807860"/>
                <a:ext cx="2547906" cy="740537"/>
                <a:chOff x="3624263" y="2657475"/>
                <a:chExt cx="4943475" cy="1543050"/>
              </a:xfrm>
            </p:grpSpPr>
            <p:pic>
              <p:nvPicPr>
                <p:cNvPr id="31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4263" y="2657475"/>
                  <a:ext cx="4943475" cy="1543050"/>
                </a:xfrm>
                <a:prstGeom prst="rect">
                  <a:avLst/>
                </a:prstGeom>
                <a:noFill/>
                <a:ln w="9525">
                  <a:solidFill>
                    <a:srgbClr val="FF9E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" name="직사각형 31"/>
                <p:cNvSpPr/>
                <p:nvPr/>
              </p:nvSpPr>
              <p:spPr>
                <a:xfrm>
                  <a:off x="3718560" y="3457113"/>
                  <a:ext cx="1173480" cy="558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562" y="4623434"/>
                <a:ext cx="1744027" cy="1151144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직사각형 27"/>
            <p:cNvSpPr/>
            <p:nvPr/>
          </p:nvSpPr>
          <p:spPr>
            <a:xfrm>
              <a:off x="3063735" y="164217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367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59131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1121067" y="1938854"/>
            <a:ext cx="7794333" cy="3867586"/>
            <a:chOff x="1121067" y="1938854"/>
            <a:chExt cx="7794333" cy="3867586"/>
          </a:xfrm>
        </p:grpSpPr>
        <p:grpSp>
          <p:nvGrpSpPr>
            <p:cNvPr id="48" name="그룹 47"/>
            <p:cNvGrpSpPr/>
            <p:nvPr/>
          </p:nvGrpSpPr>
          <p:grpSpPr>
            <a:xfrm>
              <a:off x="1121067" y="1938854"/>
              <a:ext cx="7794333" cy="3867586"/>
              <a:chOff x="1121067" y="1938854"/>
              <a:chExt cx="7794333" cy="3867586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1938854"/>
                <a:ext cx="7792832" cy="3865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8039100" y="5074920"/>
                <a:ext cx="87630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809735" y="315526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5971" y="2387600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0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310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21" y="1473683"/>
            <a:ext cx="9962558" cy="49779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3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749</Words>
  <Application>Microsoft Office PowerPoint</Application>
  <PresentationFormat>사용자 지정</PresentationFormat>
  <Paragraphs>217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202</cp:revision>
  <dcterms:created xsi:type="dcterms:W3CDTF">2020-01-16T07:12:04Z</dcterms:created>
  <dcterms:modified xsi:type="dcterms:W3CDTF">2020-05-28T07:49:21Z</dcterms:modified>
</cp:coreProperties>
</file>