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9" y="2779747"/>
            <a:ext cx="4004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프래그먼트를</a:t>
            </a:r>
            <a:r>
              <a:rPr lang="ko-KR" altLang="en-US" dirty="0" smtClean="0"/>
              <a:t> 통한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내 이동</a:t>
            </a:r>
            <a:endParaRPr lang="en-US" altLang="ko-KR" dirty="0" smtClean="0"/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 정보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관심프로젝트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</a:t>
            </a:r>
            <a:r>
              <a:rPr lang="ko-KR" altLang="en-US" sz="1200" dirty="0" err="1" smtClean="0"/>
              <a:t>펀딩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 주문 탭을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마이페이지</a:t>
            </a:r>
            <a:r>
              <a:rPr lang="ko-KR" altLang="en-US" dirty="0" smtClean="0"/>
              <a:t> 접근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로그인 여부에 따라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접근한 경우 로그인 창으로 이동 또는 </a:t>
            </a:r>
            <a:r>
              <a:rPr lang="ko-KR" altLang="en-US" sz="1200" dirty="0" err="1" smtClean="0"/>
              <a:t>마이페이지에</a:t>
            </a:r>
            <a:r>
              <a:rPr lang="ko-KR" altLang="en-US" sz="1200" dirty="0" smtClean="0"/>
              <a:t> 머무를 수 있도록 구현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2" y="1297817"/>
            <a:ext cx="2998802" cy="52942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19" y="1297816"/>
            <a:ext cx="3001572" cy="53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57858" y="2937399"/>
            <a:ext cx="40047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</a:t>
            </a:r>
            <a:r>
              <a:rPr lang="ko-KR" altLang="en-US" sz="1200" dirty="0" smtClean="0"/>
              <a:t> 내에서 </a:t>
            </a:r>
            <a:r>
              <a:rPr lang="en-US" altLang="ko-KR" sz="1200" dirty="0" err="1" smtClean="0"/>
              <a:t>getActivity</a:t>
            </a:r>
            <a:r>
              <a:rPr lang="en-US" altLang="ko-KR" sz="1200" dirty="0" smtClean="0"/>
              <a:t>() 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en-US" altLang="ko-KR" sz="1200" dirty="0" smtClean="0"/>
              <a:t>activity context</a:t>
            </a:r>
            <a:r>
              <a:rPr lang="ko-KR" altLang="en-US" sz="1200" dirty="0" smtClean="0"/>
              <a:t>를 받아 </a:t>
            </a: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유저 정보를 </a:t>
            </a:r>
            <a:r>
              <a:rPr lang="ko-KR" altLang="en-US" sz="1200" dirty="0" err="1" smtClean="0"/>
              <a:t>빈공간으로</a:t>
            </a:r>
            <a:r>
              <a:rPr lang="ko-KR" altLang="en-US" sz="1200" dirty="0" smtClean="0"/>
              <a:t> 만든 후 메인 페이지로 이동시키면서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액티비티</a:t>
            </a:r>
            <a:r>
              <a:rPr lang="ko-KR" altLang="en-US" sz="1200" dirty="0" smtClean="0"/>
              <a:t> 종료</a:t>
            </a:r>
            <a:endParaRPr lang="en-US" altLang="ko-KR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957859" y="1350055"/>
            <a:ext cx="400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 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인텐트에</a:t>
            </a:r>
            <a:r>
              <a:rPr lang="ko-KR" altLang="en-US" sz="1200" dirty="0" smtClean="0"/>
              <a:t> 저장된 유저정보를 </a:t>
            </a:r>
            <a:r>
              <a:rPr lang="en-US" altLang="ko-KR" sz="1200" dirty="0" smtClean="0"/>
              <a:t>Bundle </a:t>
            </a:r>
            <a:r>
              <a:rPr lang="ko-KR" altLang="en-US" sz="1200" dirty="0" smtClean="0"/>
              <a:t>객체에 담아 </a:t>
            </a:r>
            <a:r>
              <a:rPr lang="en-US" altLang="ko-KR" sz="1200" dirty="0" smtClean="0"/>
              <a:t>Arguments</a:t>
            </a:r>
            <a:r>
              <a:rPr lang="ko-KR" altLang="en-US" sz="1200" dirty="0" smtClean="0"/>
              <a:t>에 저장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프래그먼트에서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getArguments</a:t>
            </a:r>
            <a:r>
              <a:rPr lang="ko-KR" altLang="en-US" sz="1200" dirty="0" err="1" smtClean="0"/>
              <a:t>메서드를</a:t>
            </a:r>
            <a:r>
              <a:rPr lang="ko-KR" altLang="en-US" sz="1200" dirty="0" smtClean="0"/>
              <a:t> 통해서 </a:t>
            </a:r>
            <a:r>
              <a:rPr lang="ko-KR" altLang="en-US" sz="1200" dirty="0" err="1" smtClean="0"/>
              <a:t>번들객체를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반환받고</a:t>
            </a:r>
            <a:r>
              <a:rPr lang="ko-KR" altLang="en-US" sz="1200" dirty="0" smtClean="0"/>
              <a:t> 유저 정보를 이용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9" y="1377507"/>
            <a:ext cx="2766604" cy="49336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88" y="1377507"/>
            <a:ext cx="2781439" cy="493365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957858" y="4261383"/>
            <a:ext cx="400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계좌정보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액티비티에</a:t>
            </a:r>
            <a:r>
              <a:rPr lang="ko-KR" altLang="en-US" sz="1200" dirty="0" smtClean="0"/>
              <a:t> 저장된 유저 정보를 사용하여 </a:t>
            </a:r>
            <a:r>
              <a:rPr lang="en-US" altLang="ko-KR" sz="1200" dirty="0" smtClean="0"/>
              <a:t>Volley</a:t>
            </a:r>
            <a:r>
              <a:rPr lang="ko-KR" altLang="en-US" sz="1200" dirty="0" smtClean="0"/>
              <a:t>를 사용하여 서버에서 계좌정보를 받아옴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127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71531" y="626202"/>
            <a:ext cx="7532965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63" y="626202"/>
            <a:ext cx="1128060" cy="7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957859" y="1350055"/>
            <a:ext cx="400473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관심 프로젝트 및 </a:t>
            </a:r>
            <a:r>
              <a:rPr lang="ko-KR" altLang="en-US" dirty="0" err="1" smtClean="0"/>
              <a:t>펀딩</a:t>
            </a:r>
            <a:r>
              <a:rPr lang="ko-KR" altLang="en-US" dirty="0" smtClean="0"/>
              <a:t> 내역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관심 프로젝트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 시 관심 등록한 프로젝트 정보를 </a:t>
            </a:r>
            <a:r>
              <a:rPr lang="en-US" altLang="ko-KR" sz="1200" dirty="0" smtClean="0"/>
              <a:t>Volley</a:t>
            </a:r>
            <a:r>
              <a:rPr lang="ko-KR" altLang="en-US" sz="1200" dirty="0" smtClean="0"/>
              <a:t>를 받아와서 리스트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클릭 시 해당 프로젝트의 상세 정보 </a:t>
            </a:r>
            <a:r>
              <a:rPr lang="ko-KR" altLang="en-US" sz="1200" dirty="0" err="1" smtClean="0"/>
              <a:t>액티비티로</a:t>
            </a:r>
            <a:r>
              <a:rPr lang="ko-KR" altLang="en-US" sz="1200" dirty="0" smtClean="0"/>
              <a:t> 이동할 수 있게끔 구현 예정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스와이프</a:t>
            </a:r>
            <a:r>
              <a:rPr lang="ko-KR" altLang="en-US" sz="1200" dirty="0" smtClean="0"/>
              <a:t> 액션을 통해서 관심 프로젝트를 삭제할 수 있도록 구현 예정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 smtClean="0"/>
              <a:t>펀딩</a:t>
            </a:r>
            <a:r>
              <a:rPr lang="ko-KR" altLang="en-US" sz="1200" dirty="0" smtClean="0"/>
              <a:t> 내역 </a:t>
            </a:r>
            <a:r>
              <a:rPr lang="ko-KR" altLang="en-US" sz="1200" dirty="0" err="1" smtClean="0"/>
              <a:t>프래그먼트로</a:t>
            </a:r>
            <a:r>
              <a:rPr lang="ko-KR" altLang="en-US" sz="1200" dirty="0" smtClean="0"/>
              <a:t> 이동 시 </a:t>
            </a:r>
            <a:r>
              <a:rPr lang="ko-KR" altLang="en-US" sz="1200" dirty="0" err="1" smtClean="0"/>
              <a:t>펀딩한</a:t>
            </a:r>
            <a:r>
              <a:rPr lang="ko-KR" altLang="en-US" sz="1200" dirty="0" smtClean="0"/>
              <a:t> 프로젝트가 </a:t>
            </a:r>
            <a:r>
              <a:rPr lang="ko-KR" altLang="en-US" sz="1200" dirty="0" err="1" smtClean="0"/>
              <a:t>리스트됨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" y="1377507"/>
            <a:ext cx="2853924" cy="500353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70" y="1377507"/>
            <a:ext cx="2828087" cy="500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hj_user_w_main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2984743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네비게이션 바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오픈 신청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스토어 이동을 위한 드롭다운 메뉴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로그인 버튼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알림 버튼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슬라이드 형식 배너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광고형식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등록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추천 프로젝트 리스트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관리자가 선택한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마감 직전 프로젝트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리워드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또는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성공 상품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46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네비게이션 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5680EFB1-35EB-44AB-BD93-A7F972038C3F}"/>
              </a:ext>
            </a:extLst>
          </p:cNvPr>
          <p:cNvSpPr/>
          <p:nvPr/>
        </p:nvSpPr>
        <p:spPr>
          <a:xfrm>
            <a:off x="1695118" y="2377197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슬라이드 형식 배너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29E53B2-7F53-473E-AF6D-1A4175F70FEE}"/>
              </a:ext>
            </a:extLst>
          </p:cNvPr>
          <p:cNvSpPr/>
          <p:nvPr/>
        </p:nvSpPr>
        <p:spPr>
          <a:xfrm>
            <a:off x="1708171" y="3816530"/>
            <a:ext cx="6408976" cy="1264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추천 프로젝트 리스트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C9E681F-3A8E-484C-AD76-4BD556599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5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70731" y="1311184"/>
            <a:ext cx="29040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기능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문의한 내용에 답변이 달리는 경우 알림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질문한 프로젝트 또는 스토어의 상품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내가 관심 프로젝트로 등록한 프로젝트의 마감일이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일 미만으로 남았을 때 알림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알림 클릭 시 내가 관심 프로젝트로 등록한 프로젝트의 상세 페이지로 이동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ym typeface="Wingdings" panose="05000000000000000000" pitchFamily="2" charset="2"/>
              </a:rPr>
              <a:t>알림에는 확인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추가하여 확인 한 경우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더 이상 알림이 뜨지 않도록 구현 예정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Data </a:t>
            </a:r>
            <a:r>
              <a:rPr lang="ko-KR" altLang="en-US" sz="1200" dirty="0" smtClean="0"/>
              <a:t>요청 부분을 </a:t>
            </a:r>
            <a:r>
              <a:rPr lang="en-US" altLang="ko-KR" sz="1200" dirty="0" err="1" smtClean="0"/>
              <a:t>setInterval</a:t>
            </a:r>
            <a:r>
              <a:rPr lang="ko-KR" altLang="en-US" sz="1200" dirty="0" smtClean="0"/>
              <a:t>에 추가하여 페이지 이동 없이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초마다 지속적으로 알림을 수신하도록 구현 예정</a:t>
            </a:r>
            <a:endParaRPr lang="en-US" altLang="ko-KR" sz="12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3" y="1311184"/>
            <a:ext cx="7700091" cy="1576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93" y="3192613"/>
            <a:ext cx="436245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57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Hj_user_w_signup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회원가입 폼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이름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 카테고리를 입력하여 회원 가입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1695118" y="1749982"/>
            <a:ext cx="6408976" cy="416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회원가입 폼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이메일 입력 </a:t>
            </a:r>
            <a:r>
              <a:rPr lang="en-US" altLang="ko-KR" dirty="0">
                <a:solidFill>
                  <a:schemeClr val="tx1"/>
                </a:solidFill>
              </a:rPr>
              <a:t>[                        ]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이름 입력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입력 </a:t>
            </a:r>
            <a:r>
              <a:rPr lang="en-US" altLang="ko-KR" dirty="0">
                <a:solidFill>
                  <a:schemeClr val="tx1"/>
                </a:solidFill>
              </a:rPr>
              <a:t>[              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비밀번호 확인 </a:t>
            </a:r>
            <a:r>
              <a:rPr lang="en-US" altLang="ko-KR" dirty="0">
                <a:solidFill>
                  <a:schemeClr val="tx1"/>
                </a:solidFill>
              </a:rPr>
              <a:t>[		    ]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관심 카테고리 설정 </a:t>
            </a:r>
            <a:r>
              <a:rPr lang="en-US" altLang="ko-KR" dirty="0">
                <a:solidFill>
                  <a:schemeClr val="tx1"/>
                </a:solidFill>
              </a:rPr>
              <a:t>[               ]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회원 가입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7BBD8C3-F0E8-4C1C-942C-48D296A16E6D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9ADACC4-2056-4928-8823-92A4546B8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8086" y="1469827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가입 요청 시 해당 </a:t>
            </a:r>
            <a:r>
              <a:rPr lang="ko-KR" altLang="en-US" sz="1200" dirty="0" err="1" smtClean="0"/>
              <a:t>이메일로</a:t>
            </a:r>
            <a:r>
              <a:rPr lang="ko-KR" altLang="en-US" sz="1200" dirty="0" smtClean="0"/>
              <a:t> 인증번호 발송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인증번호를 확인하여 회원가입 완료</a:t>
            </a:r>
            <a:endParaRPr lang="en-US" altLang="ko-KR" sz="1200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0" y="1149217"/>
            <a:ext cx="4778838" cy="239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1031979" y="2083981"/>
            <a:ext cx="3912161" cy="1031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729" y="3115340"/>
            <a:ext cx="4081562" cy="3273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7718085" y="2599660"/>
            <a:ext cx="3830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인증과정</a:t>
            </a:r>
            <a:endParaRPr lang="en-US" altLang="ko-KR" dirty="0" smtClean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인증번호 요청 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랜덤한</a:t>
            </a:r>
            <a:r>
              <a:rPr lang="ko-KR" altLang="en-US" sz="1200" dirty="0" smtClean="0"/>
              <a:t> 인증번호를 생성하고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발송 및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인증번호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생성시간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사용여부를 </a:t>
            </a:r>
            <a:r>
              <a:rPr lang="ko-KR" altLang="en-US" sz="1200" dirty="0" err="1" smtClean="0"/>
              <a:t>이메일정보와</a:t>
            </a:r>
            <a:r>
              <a:rPr lang="ko-KR" altLang="en-US" sz="1200" dirty="0" smtClean="0"/>
              <a:t> 함께 저장</a:t>
            </a:r>
            <a:r>
              <a:rPr lang="en-US" altLang="ko-KR" sz="12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200" dirty="0" smtClean="0"/>
              <a:t>인증 요청 시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정보로 가장 최근에 등록된 데이터를 불러온 후 값 비교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일치 시 인증 후 사용여부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혹은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분의 시간이 초과한 경우 사용여부를 </a:t>
            </a:r>
            <a:r>
              <a:rPr lang="en-US" altLang="ko-KR" sz="1200" dirty="0" smtClean="0"/>
              <a:t>‘Y’</a:t>
            </a:r>
            <a:r>
              <a:rPr lang="ko-KR" altLang="en-US" sz="1200" dirty="0" smtClean="0"/>
              <a:t>로 업데이트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5075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+mj-ea"/>
                          <a:ea typeface="+mj-ea"/>
                        </a:rPr>
                        <a:t>Hj_user_w_login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8976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로그인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사용한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와 비밀번호를 입력하여 로그인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아이디</a:t>
                      </a: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비밀번호 찾기 버튼을 눌러 찾기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2637488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084496" y="3330866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6" y="1958831"/>
            <a:ext cx="17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4413719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4496" y="3917795"/>
            <a:ext cx="315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21578B3-9B87-4D48-AA48-338BCD4E5A0C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 페이지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ACB435-C1F8-4C81-8C24-C566ABCE2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8" y="515078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로그인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페이지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97247" y="1794773"/>
            <a:ext cx="383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및 비밀번호 검증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 테이블에 </a:t>
            </a:r>
            <a:r>
              <a:rPr lang="en-US" altLang="ko-KR" sz="1200" dirty="0" smtClean="0"/>
              <a:t>Active</a:t>
            </a:r>
            <a:r>
              <a:rPr lang="ko-KR" altLang="en-US" sz="1200" dirty="0" smtClean="0"/>
              <a:t>라는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형식 칼럼을 추가하여 현재날짜보다 </a:t>
            </a:r>
            <a:r>
              <a:rPr lang="en-US" altLang="ko-KR" sz="1200" dirty="0" smtClean="0"/>
              <a:t>Date</a:t>
            </a:r>
            <a:r>
              <a:rPr lang="ko-KR" altLang="en-US" sz="1200" dirty="0" smtClean="0"/>
              <a:t>가 앞서면 </a:t>
            </a:r>
            <a:r>
              <a:rPr lang="ko-KR" altLang="en-US" sz="1200" dirty="0" err="1" smtClean="0"/>
              <a:t>로그인이</a:t>
            </a:r>
            <a:r>
              <a:rPr lang="ko-KR" altLang="en-US" sz="1200" dirty="0" smtClean="0"/>
              <a:t> 되지 않도록 정지 및 탈퇴 기능 구현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1794773"/>
            <a:ext cx="4153480" cy="4058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/>
              <a:t>ㅇ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Hj_user_w_findAccount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2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가입 시 등록한 </a:t>
                      </a:r>
                      <a:r>
                        <a:rPr lang="ko-KR" altLang="en-US" sz="12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이메일</a:t>
                      </a:r>
                      <a:r>
                        <a:rPr lang="ko-KR" altLang="en-US" sz="1200" b="0" i="0" u="none" strike="noStrike" cap="none" baseline="0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 시 임시비밀번호 발송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C9E9366-B86C-4147-AAEA-0E8C98D7DA95}"/>
              </a:ext>
            </a:extLst>
          </p:cNvPr>
          <p:cNvSpPr/>
          <p:nvPr/>
        </p:nvSpPr>
        <p:spPr>
          <a:xfrm>
            <a:off x="1497106" y="1649506"/>
            <a:ext cx="6831106" cy="4399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2606208"/>
            <a:ext cx="2539107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시 등록한 </a:t>
            </a:r>
            <a:r>
              <a:rPr lang="ko-KR" altLang="en-US" sz="1200" dirty="0" err="1">
                <a:solidFill>
                  <a:schemeClr val="tx1"/>
                </a:solidFill>
              </a:rPr>
              <a:t>이메일</a:t>
            </a:r>
            <a:r>
              <a:rPr lang="ko-KR" altLang="en-US" sz="1200" dirty="0">
                <a:solidFill>
                  <a:schemeClr val="tx1"/>
                </a:solidFill>
              </a:rPr>
              <a:t> 주소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4495" y="1958831"/>
            <a:ext cx="304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DA06AE45-F21F-4390-88D7-43E648964D4B}"/>
              </a:ext>
            </a:extLst>
          </p:cNvPr>
          <p:cNvSpPr/>
          <p:nvPr/>
        </p:nvSpPr>
        <p:spPr>
          <a:xfrm>
            <a:off x="3115782" y="3228385"/>
            <a:ext cx="2188260" cy="394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F16F67D-C475-4BC3-8967-27B77B9E9807}"/>
              </a:ext>
            </a:extLst>
          </p:cNvPr>
          <p:cNvSpPr/>
          <p:nvPr/>
        </p:nvSpPr>
        <p:spPr>
          <a:xfrm>
            <a:off x="1808965" y="522708"/>
            <a:ext cx="8789911" cy="5749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비밀번호 찾기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5D5577E-45C2-4C80-87F1-68F9E9632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43339" y="548680"/>
            <a:ext cx="11905323" cy="6144683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43339" y="243880"/>
            <a:ext cx="11905323" cy="3048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35120" y="366664"/>
            <a:ext cx="10613801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76949" y="366664"/>
            <a:ext cx="75276" cy="72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6826" y="366664"/>
            <a:ext cx="75276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6703" y="366664"/>
            <a:ext cx="75276" cy="7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469651"/>
            <a:ext cx="564972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화면구현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아이디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비밀번호 찾기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55" y="440580"/>
            <a:ext cx="542889" cy="5428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34493" y="1258692"/>
            <a:ext cx="383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찾기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회원가입과 마찬가지로 비밀번호 찾기에도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인증 기능 추가</a:t>
            </a:r>
            <a:endParaRPr lang="en-US" altLang="ko-KR" sz="1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79" y="1258692"/>
            <a:ext cx="3525489" cy="5130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5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532</Words>
  <Application>Microsoft Office PowerPoint</Application>
  <PresentationFormat>와이드스크린</PresentationFormat>
  <Paragraphs>128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203</cp:revision>
  <dcterms:created xsi:type="dcterms:W3CDTF">2020-01-16T07:12:04Z</dcterms:created>
  <dcterms:modified xsi:type="dcterms:W3CDTF">2020-05-28T08:23:20Z</dcterms:modified>
</cp:coreProperties>
</file>