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40911" y="7236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33" y="723660"/>
            <a:ext cx="500395" cy="5003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1049" y="1622854"/>
            <a:ext cx="6842295" cy="58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구매자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1048" y="2479152"/>
            <a:ext cx="6842295" cy="95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배송지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1048" y="3638939"/>
            <a:ext cx="6842295" cy="55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1048" y="4385388"/>
            <a:ext cx="6842295" cy="977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금액정보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31069" y="5477206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9" y="1422996"/>
            <a:ext cx="6731074" cy="28915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42" y="4314550"/>
            <a:ext cx="6965284" cy="211130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183609" y="3947215"/>
          <a:ext cx="4555856" cy="205517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목록 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상세페이지 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결제페이지</a:t>
                      </a:r>
                      <a:endParaRPr lang="en-US" altLang="ko-KR" sz="14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로그인된 유저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세션 객체를 받아와서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단에 나타나게 하고 상세페이지에서 받아온 데이터를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단에 나타나게 함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행정안전부 우편번호 찾기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우편번호를 검색 후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우편번호와 상세주소 나타나게 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결제하기 버튼 누른 후 상품 결제 처리 완료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주문테이블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Insert,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회원테이블 예치금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Update,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예치금 사용목록 테이블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Insert)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83609" y="1332139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725" y="1952368"/>
            <a:ext cx="4295863" cy="17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3" y="398521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Kb_w_admin_StoreList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등록되거나 등록 신청한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프로젝트가 </a:t>
                      </a: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개씩 나눠서 페이지네이션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기능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495779" y="1681618"/>
          <a:ext cx="5065932" cy="258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6483"/>
                <a:gridCol w="1266483"/>
                <a:gridCol w="1266483"/>
                <a:gridCol w="12664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상품번호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신청자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등록날짜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권기범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이형준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김현태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유서희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한송우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최민기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목록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183609" y="3968611"/>
          <a:ext cx="4555856" cy="127793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한페이지 당 </a:t>
                      </a:r>
                      <a:r>
                        <a:rPr lang="en-US" altLang="ko-KR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스토어 상품 등록 목록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노출 및 페이징 처리</a:t>
                      </a:r>
                      <a:endParaRPr lang="en-US" altLang="ko-KR" sz="1200" b="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신청 상품을 클릭하면 해당 상품 상세내용을 볼수 있는</a:t>
                      </a:r>
                      <a:r>
                        <a:rPr lang="en-US" altLang="ko-KR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 노출</a:t>
                      </a:r>
                      <a:endParaRPr lang="en-US" altLang="ko-KR" sz="1200" b="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 해당 상품명을 검색하면 해당 상품이 나타남</a:t>
                      </a:r>
                      <a:endParaRPr lang="en-US" altLang="ko-KR" sz="1200" b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83609" y="1332139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88" y="1721708"/>
            <a:ext cx="5145572" cy="40190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56" y="2011671"/>
            <a:ext cx="4258962" cy="16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내용 보여짐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수정 버튼을 누르면 수정됨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승인여부 클릭하면 승인여부 모달창이 뜨고 승인이 되면 해당 스토어가 보여지게 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9" y="1537167"/>
            <a:ext cx="6874813" cy="43336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상세보기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</a:t>
            </a:r>
            <a:r>
              <a:rPr lang="en-US" altLang="ko-KR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en-US" altLang="ko-KR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183609" y="4339844"/>
          <a:ext cx="4555856" cy="146081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상품의 정보가 나타남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승인하기 누르면 해당 승인 여부를 물어보는 모달창 노출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승인 여부 클릭후 승인 버튼 누르면 상품 승인 여부 처리 완료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2" y="1438643"/>
            <a:ext cx="5991225" cy="27979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42" y="4608650"/>
            <a:ext cx="3048023" cy="1763463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83609" y="1332139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553" y="2122348"/>
            <a:ext cx="3921298" cy="14986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568" y="4608650"/>
            <a:ext cx="3331405" cy="15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78119"/>
              </p:ext>
            </p:extLst>
          </p:nvPr>
        </p:nvGraphicFramePr>
        <p:xfrm>
          <a:off x="842102" y="1402352"/>
          <a:ext cx="10706820" cy="4951607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상품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목록이 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UI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맞게 나옴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페이지네이션이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정상적으로 작동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타이틀 검색을 하면 해당 상품이 나옴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 메뉴 클릭하면 해당 상품들이 나옴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안나오는거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몇 개 있음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Tx/>
                        <a:buNone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FontTx/>
                        <a:buAutoNum type="arabicPeriod"/>
                      </a:pPr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안나오는 문제</a:t>
                      </a:r>
                      <a:endParaRPr lang="en-US" altLang="ko-KR" sz="1200" b="1" i="0" u="none" strike="noStrike" baseline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FontTx/>
                        <a:buAutoNum type="arabicPeriod"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Char char="-"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및 결과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업로드 하는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경로로 통일 및 이미지가 없는 부분은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DB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상으로 수정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상세페이지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옵션 선택하면 해당 옵션에 대한 가격 나옴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변경시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해당 수량에 따른 가격 나옴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수량이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까지 선택이 되며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가격은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-1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반영됨</a:t>
                      </a:r>
                      <a:endParaRPr lang="en-US" altLang="ko-KR" sz="1200" b="1" i="0" u="none" strike="noStrike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endParaRPr lang="en-US" altLang="ko-KR" sz="1200" b="1" i="0" u="none" strike="noStrike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결제하기에서 뒤로가기 누르면 옵션 선택이 되어있는데 옵션 미선택 모달창 뜸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Tx/>
                        <a:buNone/>
                      </a:pPr>
                      <a:r>
                        <a:rPr lang="en-US" altLang="ko-K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</a:t>
                      </a:r>
                      <a:r>
                        <a:rPr lang="en-US" altLang="ko-KR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 오류</a:t>
                      </a: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및 결과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까지 입력되게 하고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 내려간 경우 선택한 옵션의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개의 가격으로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예외처리 </a:t>
                      </a:r>
                      <a:endParaRPr lang="en-US" altLang="ko-KR" sz="1200" b="1" i="0" u="none" strike="noStrike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</a:t>
                      </a:r>
                      <a:r>
                        <a:rPr lang="en-US" altLang="ko-KR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옵션 오류</a:t>
                      </a:r>
                      <a:endParaRPr lang="en-US" altLang="ko-KR" sz="1200" b="1" i="0" u="none" strike="noStrike" baseline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및 결과 </a:t>
                      </a:r>
                      <a:r>
                        <a:rPr lang="en-US" altLang="ko-KR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결제하기 버튼 누르는 순간 셀렉트박스 선택 초기화 처리</a:t>
                      </a: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291653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상품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상품 클릭하면 해당 상품에 대한 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간략한 상세보기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모달창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띄어짐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 버튼 누르게 되면 승인 여부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묻는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모달창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띄어짐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승인여부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결정후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 버튼 누르면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승인이 완료됨</a:t>
                      </a:r>
                    </a:p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 또는 거절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클릭후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승인해도 변화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Tx/>
                        <a:buNone/>
                      </a:pPr>
                      <a:r>
                        <a:rPr lang="en-US" altLang="ko-K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</a:t>
                      </a:r>
                      <a:r>
                        <a:rPr lang="en-US" altLang="ko-KR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 또는 거절 클릭후 승인해도</a:t>
                      </a:r>
                      <a:endParaRPr lang="en-US" altLang="ko-KR" sz="1200" b="1" i="0" u="none" strike="noStrike" baseline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None/>
                      </a:pPr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변화 못느낌</a:t>
                      </a: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및 결과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 한 경우 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 여부 묻는 라디오 버튼 대신 이미 승인이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되었습니다라는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메시지가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나타나게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함</a:t>
                      </a:r>
                      <a:endParaRPr lang="en-US" altLang="ko-KR" sz="1200" b="1" i="0" u="none" strike="noStrike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또한 승인 여부 결정후 </a:t>
                      </a:r>
                      <a:r>
                        <a:rPr lang="en-US" altLang="ko-K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alert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창 뜨게 수정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68231" y="1614616"/>
            <a:ext cx="7324980" cy="59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8231" y="2348700"/>
            <a:ext cx="7324980" cy="59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8231" y="3133535"/>
            <a:ext cx="7324980" cy="24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7741" y="687649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3" y="687649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66440" y="17872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4678" y="255337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9349" y="42421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" y="1382549"/>
            <a:ext cx="6308461" cy="15133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97" y="2895872"/>
            <a:ext cx="4942704" cy="21728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03" y="5068753"/>
            <a:ext cx="5032205" cy="135924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105959" y="3982312"/>
          <a:ext cx="4555856" cy="146081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클릭을 하면 카테고리별로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목록이 나옴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상품명을 검색창을 하면 검색 된 상품 목록이 나옴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셀렉트박스에 낮은가격순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높은 가격순 선택하면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낮은가격순 또는 높은 가격순으로 정렬이 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05959" y="1409620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822" y="1985320"/>
            <a:ext cx="4316099" cy="17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750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상세내용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5524" y="643132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6" y="643132"/>
            <a:ext cx="500395" cy="5003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57476" y="226156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2590" y="329129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09" y="1422997"/>
            <a:ext cx="5379307" cy="25723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396" y="2007382"/>
            <a:ext cx="4365525" cy="175517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05959" y="4291913"/>
          <a:ext cx="4712375" cy="109505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옵션을 선택을 하면 해당 옵션이 선택이 되고 해당 옵션의 가격이 나타나게 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 선택 후 수량 입력을 하면 수량에 맞는 가격이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105959" y="1409620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073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707525" y="1891167"/>
          <a:ext cx="675277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747"/>
                <a:gridCol w="1129004"/>
                <a:gridCol w="1222310"/>
                <a:gridCol w="1539551"/>
                <a:gridCol w="1073020"/>
                <a:gridCol w="10431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답변상태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등록일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6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2400106"/>
            <a:ext cx="5836383" cy="244182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22435" y="4201297"/>
          <a:ext cx="4712375" cy="200945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상품의 문의글이 나타나고 해당 문의글을 클릭하면 문의글의 내용과 답변내용이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비밀글인 경우 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비밀글입니다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라고 나타나고 클릭을 하더라도 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비밀글입니다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라고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비밀글이지만 작성자인경우 해당 문의에 대한 내용을 확인할수 있음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122435" y="1409620"/>
          <a:ext cx="4539380" cy="2462676"/>
        </p:xfrm>
        <a:graphic>
          <a:graphicData uri="http://schemas.openxmlformats.org/drawingml/2006/table">
            <a:tbl>
              <a:tblPr firstRow="1" bandRow="1"/>
              <a:tblGrid>
                <a:gridCol w="4539380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585" y="2089152"/>
            <a:ext cx="436833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731" y="25862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097514" y="1469086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06462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92" y="1693383"/>
            <a:ext cx="4237183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4" y="2238973"/>
            <a:ext cx="5106346" cy="276409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836546" y="4184561"/>
          <a:ext cx="4712375" cy="127793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문의하기 버튼을 클릭하면 문의하기 모달창이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여부와 문의 내용을 입력 후 문의하기 버튼 누르면  문의가 입력이 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589" y="2336155"/>
            <a:ext cx="4343998" cy="13430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415" y="1475048"/>
          <a:ext cx="4585076" cy="2462676"/>
        </p:xfrm>
        <a:graphic>
          <a:graphicData uri="http://schemas.openxmlformats.org/drawingml/2006/table">
            <a:tbl>
              <a:tblPr firstRow="1" bandRow="1"/>
              <a:tblGrid>
                <a:gridCol w="458507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894</Words>
  <Application>Microsoft Office PowerPoint</Application>
  <PresentationFormat>와이드스크린</PresentationFormat>
  <Paragraphs>278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204</cp:revision>
  <dcterms:created xsi:type="dcterms:W3CDTF">2020-01-16T07:12:04Z</dcterms:created>
  <dcterms:modified xsi:type="dcterms:W3CDTF">2020-06-05T09:16:05Z</dcterms:modified>
</cp:coreProperties>
</file>