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4" r:id="rId3"/>
    <p:sldId id="270" r:id="rId4"/>
    <p:sldId id="271" r:id="rId5"/>
    <p:sldId id="275" r:id="rId6"/>
    <p:sldId id="276" r:id="rId7"/>
    <p:sldId id="278" r:id="rId8"/>
    <p:sldId id="281" r:id="rId9"/>
    <p:sldId id="282" r:id="rId10"/>
    <p:sldId id="283" r:id="rId11"/>
    <p:sldId id="284" r:id="rId12"/>
    <p:sldId id="280" r:id="rId13"/>
    <p:sldId id="28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594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2138401" y="2948947"/>
            <a:ext cx="7915200" cy="1546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5300" dirty="0">
                <a:solidFill>
                  <a:srgbClr val="FF9E00"/>
                </a:solidFill>
              </a:rPr>
              <a:t>화면설계 및 구현</a:t>
            </a:r>
            <a:r>
              <a:rPr lang="en-US" altLang="ko-KR" sz="5300" dirty="0">
                <a:solidFill>
                  <a:srgbClr val="FF9E00"/>
                </a:solidFill>
              </a:rPr>
              <a:t/>
            </a:r>
            <a:br>
              <a:rPr lang="en-US" altLang="ko-KR" sz="5300" dirty="0">
                <a:solidFill>
                  <a:srgbClr val="FF9E00"/>
                </a:solidFill>
              </a:rPr>
            </a:br>
            <a:r>
              <a:rPr lang="en-US" altLang="ko-KR" sz="5300" dirty="0">
                <a:solidFill>
                  <a:srgbClr val="FF9E00"/>
                </a:solidFill>
              </a:rPr>
              <a:t/>
            </a:r>
            <a:br>
              <a:rPr lang="en-US" altLang="ko-KR" sz="5300" dirty="0">
                <a:solidFill>
                  <a:srgbClr val="FF9E00"/>
                </a:solidFill>
              </a:rPr>
            </a:br>
            <a:r>
              <a:rPr lang="ko-KR" altLang="en-US" sz="3100" dirty="0">
                <a:solidFill>
                  <a:srgbClr val="FF9E00"/>
                </a:solidFill>
              </a:rPr>
              <a:t>유서희</a:t>
            </a:r>
            <a:endParaRPr sz="3100" dirty="0">
              <a:solidFill>
                <a:srgbClr val="FF9E00"/>
              </a:solidFill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5644650" y="665334"/>
            <a:ext cx="902705" cy="147163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rgbClr val="FFFFFF"/>
                </a:solidFill>
                <a:latin typeface="나눔바른고딕" panose="020B0603020101020101" pitchFamily="50" charset="-127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rgbClr val="FFFFFF"/>
                </a:solidFill>
                <a:latin typeface="나눔바른고딕" panose="020B0603020101020101" pitchFamily="50" charset="-127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rgbClr val="FFFFFF"/>
                </a:solidFill>
                <a:latin typeface="나눔바른고딕" panose="020B0603020101020101" pitchFamily="50" charset="-127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rgbClr val="FFFFFF"/>
                </a:solidFill>
                <a:latin typeface="나눔바른고딕" panose="020B0603020101020101" pitchFamily="50" charset="-127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rgbClr val="FFFFFF"/>
                </a:solidFill>
                <a:latin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8571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777543"/>
              </p:ext>
            </p:extLst>
          </p:nvPr>
        </p:nvGraphicFramePr>
        <p:xfrm>
          <a:off x="7583329" y="1004627"/>
          <a:ext cx="4177267" cy="3345754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404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422944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function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goPageUs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(no){	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$.ajax({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    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type:"post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",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     url:"${path}/usingList.do?curPage="+no,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    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dataType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:"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json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",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    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async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false,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    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success:function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(data){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    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blist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=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data.blist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     $("#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usTable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").empty();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    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show = $("#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usTable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").html();	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          $.each(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blist,function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idx,Balance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){	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1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          …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1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                       },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});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}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565747"/>
              </p:ext>
            </p:extLst>
          </p:nvPr>
        </p:nvGraphicFramePr>
        <p:xfrm>
          <a:off x="7583329" y="4527746"/>
          <a:ext cx="4177267" cy="1949285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402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546662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예치금 관리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메뉴에서 탭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이동시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각각의 탭에 해당하는 정보가 표시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내역 하단의 페이지 숫자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클릭시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해당 페이지의 정보가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새로고침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없이 표시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이용 내역의 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이용처에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따라 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펀딩취소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’,’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펀딩투자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’,’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스토어구매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’,’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입금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’,’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출금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 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등으로 색상 구분 하여 표시</a:t>
                      </a: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계좌 관리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236" y="1413933"/>
            <a:ext cx="5798006" cy="51001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735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649403"/>
              </p:ext>
            </p:extLst>
          </p:nvPr>
        </p:nvGraphicFramePr>
        <p:xfrm>
          <a:off x="7616800" y="1508489"/>
          <a:ext cx="4177267" cy="1836994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404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422944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$(document).ready(function(){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memBank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= "${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clist.memBank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}";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if(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memBank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=='</a:t>
                      </a: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미등록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'){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$("#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selectBox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").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val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('</a:t>
                      </a: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은행선택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').prop("selected", true);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}else{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$("#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selectBox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").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val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memBank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).prop("selected", true);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}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}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711227"/>
              </p:ext>
            </p:extLst>
          </p:nvPr>
        </p:nvGraphicFramePr>
        <p:xfrm>
          <a:off x="7616800" y="4104418"/>
          <a:ext cx="4177267" cy="1949285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402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546662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등록된 은행과 계좌번호 표시</a:t>
                      </a: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은행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 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계좌번호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둘 다 작성하지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않았을경우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제출 버튼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클릭시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경고창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표시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은행이 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미등록된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상태에서는 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은행선택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으로 표시</a:t>
                      </a: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계좌 관리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25" y="1828801"/>
            <a:ext cx="6584312" cy="38607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1528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538889"/>
              </p:ext>
            </p:extLst>
          </p:nvPr>
        </p:nvGraphicFramePr>
        <p:xfrm>
          <a:off x="7523666" y="812414"/>
          <a:ext cx="4177267" cy="3995707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383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422944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function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sendMail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(){	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          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$.ajax({		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          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type:"post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",				url:"${path}/sendEmail.do",			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dataType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:"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json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",			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async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false,				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success:function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(data){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             $("#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checkNum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").click(function(){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                         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num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= $("#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numInput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").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val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                          if(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num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==data.no){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                          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isNumCheck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= 1;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Command: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toastr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["warning"]("</a:t>
                      </a: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인증번호가 확인 되었습니다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");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               }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               })				},				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error:function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(error){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					console.log("</a:t>
                      </a: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에러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:"+error);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}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});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}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231209"/>
              </p:ext>
            </p:extLst>
          </p:nvPr>
        </p:nvGraphicFramePr>
        <p:xfrm>
          <a:off x="7515200" y="5081710"/>
          <a:ext cx="4177267" cy="1477554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3051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172367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유의사항 미확인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상태에서 본인확인하기 버튼 클릭 시 </a:t>
                      </a:r>
                      <a:r>
                        <a:rPr lang="ko-KR" altLang="en-US" sz="900" baseline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경고창</a:t>
                      </a:r>
                      <a:r>
                        <a:rPr lang="ko-KR" altLang="en-US" sz="9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표시</a:t>
                      </a:r>
                      <a:endParaRPr lang="en-US" altLang="ko-KR" sz="9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9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본인 확인하기</a:t>
                      </a:r>
                      <a:r>
                        <a:rPr lang="en-US" altLang="ko-KR" sz="9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 </a:t>
                      </a:r>
                      <a:r>
                        <a:rPr lang="ko-KR" altLang="en-US" sz="9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 클릭시 인증 번호가 담긴 메일이 발송되며</a:t>
                      </a:r>
                      <a:r>
                        <a:rPr lang="en-US" altLang="ko-KR" sz="9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9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 일치시 회원 탈퇴가능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탈퇴시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회원 테이블에서 회원상태가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‘9999-12-31’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변경</a:t>
                      </a: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회원 탈퇴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553" y="1202267"/>
            <a:ext cx="2999330" cy="5356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92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108802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통합테스트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938080"/>
              </p:ext>
            </p:extLst>
          </p:nvPr>
        </p:nvGraphicFramePr>
        <p:xfrm>
          <a:off x="842102" y="1402352"/>
          <a:ext cx="10706820" cy="4805310"/>
        </p:xfrm>
        <a:graphic>
          <a:graphicData uri="http://schemas.openxmlformats.org/drawingml/2006/table">
            <a:tbl>
              <a:tblPr/>
              <a:tblGrid>
                <a:gridCol w="19538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069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133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832632">
                  <a:extLst>
                    <a:ext uri="{9D8B030D-6E8A-4147-A177-3AD203B41FA5}">
                      <a16:colId xmlns="" xmlns:a16="http://schemas.microsoft.com/office/drawing/2014/main" val="410757781"/>
                    </a:ext>
                  </a:extLst>
                </a:gridCol>
              </a:tblGrid>
              <a:tr h="4447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항목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기대결과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 및 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4134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마이페이지 </a:t>
                      </a:r>
                      <a:r>
                        <a:rPr lang="en-US" altLang="ko-KR" sz="12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&gt; </a:t>
                      </a:r>
                      <a:r>
                        <a:rPr lang="ko-KR" altLang="en-US" sz="12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주문지 정보 수정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바른고딕" panose="020B0603020101020101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1. 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주문지 정보 수정 </a:t>
                      </a:r>
                      <a:r>
                        <a:rPr lang="ko-KR" altLang="en-US" sz="1200" b="1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클릭시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주문지 정보 </a:t>
                      </a:r>
                      <a:r>
                        <a:rPr lang="ko-KR" altLang="en-US" sz="1200" b="1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수정창에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</a:t>
                      </a:r>
                      <a:r>
                        <a:rPr lang="ko-KR" altLang="en-US" sz="1200" b="1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기등록된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주소 표시</a:t>
                      </a: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 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새로운 주소 </a:t>
                      </a:r>
                      <a:r>
                        <a:rPr lang="ko-KR" altLang="en-US" sz="1200" b="1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등록시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주소가 변경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정상</a:t>
                      </a: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정상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N/A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7863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마이페이지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&gt;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주문 취소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바른고딕" panose="020B0603020101020101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주문 취소 버튼 </a:t>
                      </a:r>
                      <a:r>
                        <a:rPr lang="ko-KR" altLang="en-US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클릭시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주문 취소를 다시 확인 하는 창이 표시</a:t>
                      </a: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 </a:t>
                      </a:r>
                      <a:r>
                        <a:rPr lang="ko-KR" altLang="en-US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펀딩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취소 </a:t>
                      </a:r>
                      <a:r>
                        <a:rPr lang="ko-KR" altLang="en-US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완료시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우측 상단의 주문 상태가 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'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주문 취소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'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로 변경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잘됨</a:t>
                      </a: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 </a:t>
                      </a:r>
                      <a:r>
                        <a:rPr lang="ko-KR" altLang="en-US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변경안됨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수정 완료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(2020/06/03)</a:t>
                      </a: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77291653"/>
                  </a:ext>
                </a:extLst>
              </a:tr>
              <a:tr h="154134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마이페이지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&gt;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프로필 편집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&gt;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프로필 이미지 바꾸기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바른고딕" panose="020B0603020101020101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이미지 파일 업로드 후 이미지 </a:t>
                      </a:r>
                      <a:r>
                        <a:rPr lang="ko-KR" altLang="en-US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미리보기</a:t>
                      </a:r>
                      <a:endParaRPr lang="ko-KR" altLang="en-US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 </a:t>
                      </a:r>
                      <a:r>
                        <a:rPr lang="ko-KR" altLang="en-US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미리보기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상태에서 수정버튼 </a:t>
                      </a:r>
                      <a:r>
                        <a:rPr lang="ko-KR" altLang="en-US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미클릭시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변경되지 않음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1. </a:t>
                      </a:r>
                      <a:r>
                        <a:rPr lang="ko-KR" altLang="en-US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사진미리보기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및 업로드가 </a:t>
                      </a:r>
                      <a:r>
                        <a:rPr lang="ko-KR" altLang="en-US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작동안함</a:t>
                      </a:r>
                      <a:endParaRPr lang="ko-KR" altLang="en-US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수정버튼 반응 없음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 latinLnBrk="0">
                        <a:buFont typeface="Arial" panose="020B0604020202020204" pitchFamily="34" charset="0"/>
                        <a:buAutoNum type="arabicPeriod"/>
                      </a:pP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수정 완료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(2020/06/03)</a:t>
                      </a:r>
                    </a:p>
                    <a:p>
                      <a:pPr marL="228600" indent="-228600" algn="l" fontAlgn="ctr" latinLnBrk="0">
                        <a:buFont typeface="Arial" panose="020B0604020202020204" pitchFamily="34" charset="0"/>
                        <a:buAutoNum type="arabicPeriod"/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수정 완료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(2020/06/03)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59143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48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956965"/>
              </p:ext>
            </p:extLst>
          </p:nvPr>
        </p:nvGraphicFramePr>
        <p:xfrm>
          <a:off x="7616800" y="1508489"/>
          <a:ext cx="4177267" cy="1827378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404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422944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MAKER_CODE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makerCode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maker m LEFT JOIN MEMBER b ON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m.MEM_CODE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b.MEM_CODE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WHERE MEM_EMAIL = #{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memEamil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645892"/>
              </p:ext>
            </p:extLst>
          </p:nvPr>
        </p:nvGraphicFramePr>
        <p:xfrm>
          <a:off x="7616800" y="4104418"/>
          <a:ext cx="4177267" cy="1949285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402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546662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 등록이 된 회원은 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 회원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 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으로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그렇지 않은 회원은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서포터 회원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으로 표시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유저의 총 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횟수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 주문 횟수를 표시하며 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클릭시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참여한 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’, ‘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 및 배송조회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 탭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(Tab)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이동</a:t>
                      </a: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프로필 편집 페이지에서 프로필 이미지 변경 가능</a:t>
                      </a: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유저정보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87" y="1628391"/>
            <a:ext cx="6581130" cy="1631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566312" y="1986828"/>
            <a:ext cx="729088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3310" y="2270461"/>
            <a:ext cx="973943" cy="4642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04466" y="1659419"/>
            <a:ext cx="1024467" cy="8516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639988" y="2215428"/>
            <a:ext cx="0" cy="208563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535" y="4351866"/>
            <a:ext cx="9429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/>
              <a:t>회원 구분</a:t>
            </a:r>
            <a:endParaRPr lang="ko-KR" altLang="en-US" sz="1300" b="1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166859" y="2734732"/>
            <a:ext cx="0" cy="208563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9988" y="4871170"/>
            <a:ext cx="27543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/>
              <a:t>총 </a:t>
            </a:r>
            <a:r>
              <a:rPr lang="ko-KR" altLang="en-US" sz="1300" b="1" dirty="0" err="1" smtClean="0"/>
              <a:t>펀딩</a:t>
            </a:r>
            <a:r>
              <a:rPr lang="ko-KR" altLang="en-US" sz="1300" b="1" dirty="0" smtClean="0"/>
              <a:t> 횟수 </a:t>
            </a:r>
            <a:r>
              <a:rPr lang="en-US" altLang="ko-KR" sz="1300" b="1" dirty="0" smtClean="0"/>
              <a:t>/ </a:t>
            </a:r>
            <a:r>
              <a:rPr lang="ko-KR" altLang="en-US" sz="1300" b="1" dirty="0" smtClean="0"/>
              <a:t>총 주문 횟수</a:t>
            </a:r>
            <a:endParaRPr lang="ko-KR" altLang="en-US" sz="1300" b="1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6616699" y="2502596"/>
            <a:ext cx="0" cy="208563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79388" y="4657243"/>
            <a:ext cx="12840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/>
              <a:t>프로필 이미지</a:t>
            </a:r>
            <a:endParaRPr lang="ko-KR" altLang="en-US" sz="1300" b="1" dirty="0"/>
          </a:p>
        </p:txBody>
      </p:sp>
      <p:sp>
        <p:nvSpPr>
          <p:cNvPr id="28" name="직사각형 27"/>
          <p:cNvSpPr/>
          <p:nvPr/>
        </p:nvSpPr>
        <p:spPr>
          <a:xfrm>
            <a:off x="639988" y="1696297"/>
            <a:ext cx="729088" cy="2705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14" name="꺾인 연결선 13"/>
          <p:cNvCxnSpPr>
            <a:stCxn id="28" idx="3"/>
          </p:cNvCxnSpPr>
          <p:nvPr/>
        </p:nvCxnSpPr>
        <p:spPr>
          <a:xfrm>
            <a:off x="1369076" y="1831590"/>
            <a:ext cx="2364724" cy="2666470"/>
          </a:xfrm>
          <a:prstGeom prst="bent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96580" y="4524611"/>
            <a:ext cx="752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err="1" smtClean="0"/>
              <a:t>유저</a:t>
            </a:r>
            <a:r>
              <a:rPr lang="ko-KR" altLang="en-US" sz="1300" b="1" dirty="0" err="1"/>
              <a:t>명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155365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056" y="1634263"/>
            <a:ext cx="4303762" cy="3973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844" y="1642889"/>
            <a:ext cx="4145556" cy="39976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6070599" y="3166533"/>
            <a:ext cx="516467" cy="60113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474549"/>
              </p:ext>
            </p:extLst>
          </p:nvPr>
        </p:nvGraphicFramePr>
        <p:xfrm>
          <a:off x="7616800" y="1508489"/>
          <a:ext cx="4177267" cy="1827378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404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422944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HashMap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String,String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hmDF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= new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HashMap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&lt;&gt;();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1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hmDF.put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("pc", pc);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1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hmDF.put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("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memEmail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",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memberinfo.getMem_email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());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1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service.deleteFavor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hmDF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);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82272"/>
              </p:ext>
            </p:extLst>
          </p:nvPr>
        </p:nvGraphicFramePr>
        <p:xfrm>
          <a:off x="7616800" y="4104418"/>
          <a:ext cx="4177267" cy="1949285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402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546662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페이지에서 관심프로젝트 등록 시 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썸네일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형태로 표시</a:t>
                      </a: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‘X’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표시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클릭시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관심프로젝트를 삭제 하시겠습니까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?’ ‘confirm’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창 출력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Confirm 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확인 시 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관심프로젝트 테이블에서 삭제되어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에서 삭제 효과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‘X’ 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표시에 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hover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 흰색으로 변경되어 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썸네일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이미지 색상과 무관하게 유저가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표시를 볼 수 있게 함</a:t>
                      </a: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20" y="1984995"/>
            <a:ext cx="4724108" cy="3272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751666" y="2679745"/>
            <a:ext cx="465667" cy="45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22333" y="2679745"/>
            <a:ext cx="465667" cy="45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n w="190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504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참여한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펀딩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561" y="1307022"/>
            <a:ext cx="9890306" cy="515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319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729072"/>
              </p:ext>
            </p:extLst>
          </p:nvPr>
        </p:nvGraphicFramePr>
        <p:xfrm>
          <a:off x="7616800" y="1440760"/>
          <a:ext cx="4177267" cy="2690633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419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661288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c:if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test="${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list.fundState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eq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'</a:t>
                      </a:r>
                      <a:r>
                        <a:rPr lang="ko-KR" altLang="en-US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펀딩성공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 ||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list.fundState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eq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'</a:t>
                      </a:r>
                      <a:r>
                        <a:rPr lang="ko-KR" altLang="en-US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펀딩중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'}"&gt;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1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1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&lt;/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c:if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c:if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test="${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list.fundState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eq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'</a:t>
                      </a:r>
                      <a:r>
                        <a:rPr lang="ko-KR" altLang="en-US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펀딩취소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 ||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list.fundState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eq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'</a:t>
                      </a:r>
                      <a:r>
                        <a:rPr lang="ko-KR" altLang="en-US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펀딩실패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 ||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list.fundState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eq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'</a:t>
                      </a:r>
                      <a:r>
                        <a:rPr lang="ko-KR" altLang="en-US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배송중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 ||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list.fundState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eq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'</a:t>
                      </a: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배송완료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'}"&gt;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1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1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c:if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226126"/>
              </p:ext>
            </p:extLst>
          </p:nvPr>
        </p:nvGraphicFramePr>
        <p:xfrm>
          <a:off x="7616800" y="4349961"/>
          <a:ext cx="4177267" cy="1949285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402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546662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펀딩상태는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가지로 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펀딩중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’,’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펀딩성공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’,’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펀딩실패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’,’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펀딩취소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’,’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배송중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’,’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배송완료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 있음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펀딩중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’,’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펀딩성공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상태일때는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주소지 정보 변경하기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와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펀딩취소하기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버튼이 표시되나 나머지 상태에서는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 상세페이지로 이동하기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버튼이 표시 됨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주소지 변경하기 버튼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클릭시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주소지 변경이 가능하며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취소하기 버튼 클릭 시 재확인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모달이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표시되고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최종확인시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펀딩취소로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상태가 변경됨</a:t>
                      </a: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참여한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펀딩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02" y="1524530"/>
            <a:ext cx="5533298" cy="20651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02" y="4071738"/>
            <a:ext cx="5533298" cy="22294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61507" y="3039624"/>
            <a:ext cx="5783226" cy="45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61507" y="5605023"/>
            <a:ext cx="5783226" cy="6095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65169" y="1772529"/>
            <a:ext cx="460353" cy="1889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65169" y="4329462"/>
            <a:ext cx="460353" cy="1889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n w="190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6673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355943"/>
              </p:ext>
            </p:extLst>
          </p:nvPr>
        </p:nvGraphicFramePr>
        <p:xfrm>
          <a:off x="7616800" y="1508489"/>
          <a:ext cx="4177267" cy="2004634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404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422944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memFavor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= "${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mlist.memFavor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}";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memFavorArray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=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memFavor.split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(',');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1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for(let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=0;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memFavorArray.length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++){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$('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input:checkbox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[value=\"'+$(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memFavorArray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)[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]+'\"]').prop("checked", true);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1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}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064262"/>
              </p:ext>
            </p:extLst>
          </p:nvPr>
        </p:nvGraphicFramePr>
        <p:xfrm>
          <a:off x="7616800" y="4104418"/>
          <a:ext cx="4177267" cy="1949285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402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546662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프로필 이미지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변경 및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삭제시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프로필 이미지가 변경됨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주소는 변경불가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주소 검색 버튼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클릭시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주소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API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 연결되어 주소 변경 가능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기존에 선택한 관심사 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표시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수정 버튼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클릭시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프로필 수정이 완료됨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프로필 편집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356" y="1181147"/>
            <a:ext cx="3506442" cy="5221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057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계좌 관리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531" y="1257572"/>
            <a:ext cx="9845491" cy="52098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710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65603"/>
              </p:ext>
            </p:extLst>
          </p:nvPr>
        </p:nvGraphicFramePr>
        <p:xfrm>
          <a:off x="7616800" y="1508489"/>
          <a:ext cx="4177267" cy="1827378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404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422944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function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setComma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inputNumber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){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1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return</a:t>
                      </a:r>
                      <a:r>
                        <a:rPr lang="en-US" altLang="ko-KR" sz="11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inputNumber.replace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(/(\d)(?=(?:\d{3})+(?!\d))/g,'$1,'); 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		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}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653666"/>
              </p:ext>
            </p:extLst>
          </p:nvPr>
        </p:nvGraphicFramePr>
        <p:xfrm>
          <a:off x="7616800" y="4104418"/>
          <a:ext cx="4177267" cy="1949285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402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546662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금액 입력란에 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억원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이상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입력시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입력숫자가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억원으로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변경되며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‘1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 입금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출금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가능한 최대 금액은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억원을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초과 할 수 없습니다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라는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경고창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표시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문자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입력시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숫자만 입력 가능합니다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라는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경고창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표시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신청 내역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페이지 숫자 클릭 시 해당 페이지의 정보가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새로고침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없이 표시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계좌 관리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54" y="1547455"/>
            <a:ext cx="4049153" cy="10867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583" y="3081867"/>
            <a:ext cx="3688842" cy="33665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892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3568</TotalTime>
  <Words>821</Words>
  <Application>Microsoft Office PowerPoint</Application>
  <PresentationFormat>사용자 지정</PresentationFormat>
  <Paragraphs>172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화면설계 및 구현  유서희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218</cp:revision>
  <dcterms:created xsi:type="dcterms:W3CDTF">2020-01-16T07:12:04Z</dcterms:created>
  <dcterms:modified xsi:type="dcterms:W3CDTF">2020-06-05T09:07:52Z</dcterms:modified>
</cp:coreProperties>
</file>