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3"/>
  </p:notesMasterIdLst>
  <p:sldIdLst>
    <p:sldId id="256" r:id="rId4"/>
    <p:sldId id="336" r:id="rId5"/>
    <p:sldId id="331" r:id="rId6"/>
    <p:sldId id="295" r:id="rId7"/>
    <p:sldId id="292" r:id="rId8"/>
    <p:sldId id="293" r:id="rId9"/>
    <p:sldId id="294" r:id="rId10"/>
    <p:sldId id="300" r:id="rId11"/>
    <p:sldId id="301" r:id="rId12"/>
    <p:sldId id="302" r:id="rId13"/>
    <p:sldId id="303" r:id="rId14"/>
    <p:sldId id="304" r:id="rId15"/>
    <p:sldId id="305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6" r:id="rId37"/>
    <p:sldId id="327" r:id="rId38"/>
    <p:sldId id="328" r:id="rId39"/>
    <p:sldId id="329" r:id="rId40"/>
    <p:sldId id="330" r:id="rId41"/>
    <p:sldId id="33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6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44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62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5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79047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14" y="1577333"/>
            <a:ext cx="2562214" cy="45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8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공지사항 등록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제목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내용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등록 완료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제목이나 내용중 하나를 입력하지 않았을 때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500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에러페이지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 이름이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adm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김현태로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고정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내용의 글자수를 지정하여 초과시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maxlength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까지만 남기도록 수정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내용이 공백일 시 확인하도록 알림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로그인한 관리자의 이름으로 작성자 이름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수정 처리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실시간 채팅 상담 내용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해당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회원과의 </a:t>
                      </a: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채팅창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상대방은 회색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작성자는 파란색으로 구분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대화 내용 입력 시 채팅 상대에게 메시지  전달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관리자 기본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멘트가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상대에게 온 것으로 표시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다른 관리자가 작성한 내용이 상대방으로 인식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되던 것을 수정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메이커 관리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및 복귀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설정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닫기 버튼을 통해 메이커 상세정보 창으로 복귀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유무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표시 필요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복귀 기능 활성화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상태의 메이커 색으로 구분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2118</Words>
  <Application>Microsoft Office PowerPoint</Application>
  <PresentationFormat>사용자 지정</PresentationFormat>
  <Paragraphs>926</Paragraphs>
  <Slides>39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Office 테마</vt:lpstr>
      <vt:lpstr>1_Office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213</cp:revision>
  <dcterms:created xsi:type="dcterms:W3CDTF">2020-01-16T07:12:04Z</dcterms:created>
  <dcterms:modified xsi:type="dcterms:W3CDTF">2020-06-05T09:04:28Z</dcterms:modified>
</cp:coreProperties>
</file>