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212921" y="2130422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및 비밀번호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비밀번호를 입력한 후 로그인 클릭 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JqueryAJAX</a:t>
            </a:r>
            <a:r>
              <a:rPr lang="ko-KR" altLang="en-US" sz="1200" dirty="0"/>
              <a:t>를 통해서 </a:t>
            </a: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일치하는 경우 세션에 회원정보를 저장하고 이전페이지로 이동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테이블에 </a:t>
            </a:r>
            <a:r>
              <a:rPr lang="en-US" altLang="ko-KR" sz="1200" dirty="0"/>
              <a:t>Active</a:t>
            </a:r>
            <a:r>
              <a:rPr lang="ko-KR" altLang="en-US" sz="1200" dirty="0"/>
              <a:t>라는 </a:t>
            </a:r>
            <a:r>
              <a:rPr lang="en-US" altLang="ko-KR" sz="1200" dirty="0"/>
              <a:t>Date</a:t>
            </a:r>
            <a:r>
              <a:rPr lang="ko-KR" altLang="en-US" sz="1200" dirty="0"/>
              <a:t>형식 칼럼을 추가하여 현재날짜보다 </a:t>
            </a:r>
            <a:r>
              <a:rPr lang="en-US" altLang="ko-KR" sz="1200" dirty="0"/>
              <a:t>Date</a:t>
            </a:r>
            <a:r>
              <a:rPr lang="ko-KR" altLang="en-US" sz="1200" dirty="0"/>
              <a:t>가 앞서면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되지 않도록 정지 및 탈퇴 기능 구현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12920" y="1744996"/>
          <a:ext cx="3830835" cy="2595487"/>
        </p:xfrm>
        <a:graphic>
          <a:graphicData uri="http://schemas.openxmlformats.org/drawingml/2006/table">
            <a:tbl>
              <a:tblPr firstRow="1" bandRow="1"/>
              <a:tblGrid>
                <a:gridCol w="3830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0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461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2059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찾기 및 비밀번호 찾기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한 화면에서 페이지 이동 없이 아이디 찾기와 비밀번호 찾기를 사용하기 위해서 </a:t>
            </a:r>
            <a:r>
              <a:rPr lang="en-US" altLang="ko-KR" sz="1200" dirty="0"/>
              <a:t>Vue.js </a:t>
            </a:r>
            <a:r>
              <a:rPr lang="ko-KR" altLang="en-US" sz="1200" dirty="0"/>
              <a:t>이용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찾기의 경우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가입여부 확인하면 가입여부 표시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찾기는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재설정을 클릭하면 </a:t>
            </a:r>
            <a:r>
              <a:rPr lang="ko-KR" altLang="en-US" sz="1200" dirty="0" err="1"/>
              <a:t>팝업창이나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모달창이</a:t>
            </a:r>
            <a:r>
              <a:rPr lang="ko-KR" altLang="en-US" sz="1200" dirty="0"/>
              <a:t> 호출되지 않고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아래에 새로운 </a:t>
            </a:r>
            <a:r>
              <a:rPr lang="en-US" altLang="ko-KR" sz="1200" dirty="0"/>
              <a:t>Input</a:t>
            </a:r>
            <a:r>
              <a:rPr lang="ko-KR" altLang="en-US" sz="1200" dirty="0"/>
              <a:t>태그가 생성되어 재설정할 수 있도록 구현 예정</a:t>
            </a:r>
            <a:r>
              <a:rPr lang="en-US" altLang="ko-KR" sz="1200" dirty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134582" y="1843852"/>
          <a:ext cx="3802144" cy="2738022"/>
        </p:xfrm>
        <a:graphic>
          <a:graphicData uri="http://schemas.openxmlformats.org/drawingml/2006/table">
            <a:tbl>
              <a:tblPr firstRow="1" bandRow="1"/>
              <a:tblGrid>
                <a:gridCol w="3802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36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8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33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18500" y="198622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상단바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마이페이지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메이커 스튜디오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8499" y="2845023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</a:t>
            </a:r>
            <a:r>
              <a:rPr lang="en-US" altLang="ko-KR" sz="1200" dirty="0"/>
              <a:t>, </a:t>
            </a:r>
            <a:r>
              <a:rPr lang="ko-KR" altLang="en-US" sz="1200" dirty="0"/>
              <a:t>공지사항 탭을 눌러서 </a:t>
            </a:r>
            <a:r>
              <a:rPr lang="ko-KR" altLang="en-US" sz="1200" dirty="0" err="1"/>
              <a:t>프래그먼트</a:t>
            </a:r>
            <a:r>
              <a:rPr lang="ko-KR" altLang="en-US" sz="1200" dirty="0"/>
              <a:t> 변경을 통해 </a:t>
            </a:r>
            <a:r>
              <a:rPr lang="ko-KR" altLang="en-US" sz="1200" dirty="0" err="1"/>
              <a:t>뷰를</a:t>
            </a:r>
            <a:r>
              <a:rPr lang="ko-KR" altLang="en-US" sz="1200" dirty="0"/>
              <a:t> 바꿀 수 있도록 구현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1" y="1396726"/>
            <a:ext cx="2887944" cy="5119198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18499" y="1491835"/>
          <a:ext cx="4446971" cy="2466108"/>
        </p:xfrm>
        <a:graphic>
          <a:graphicData uri="http://schemas.openxmlformats.org/drawingml/2006/table">
            <a:tbl>
              <a:tblPr firstRow="1" bandRow="1"/>
              <a:tblGrid>
                <a:gridCol w="4446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1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88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4" y="1396726"/>
            <a:ext cx="2881746" cy="51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4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29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4099" y="1874100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비밀번호를 입력 후 로그인 버튼을 클릭하여 로그인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틀리거나 입력되지 않은 경우 알림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6" y="1455029"/>
            <a:ext cx="2775595" cy="4880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4" y="1455029"/>
            <a:ext cx="2765368" cy="4880481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994099" y="1455029"/>
          <a:ext cx="3885568" cy="1660704"/>
        </p:xfrm>
        <a:graphic>
          <a:graphicData uri="http://schemas.openxmlformats.org/drawingml/2006/table">
            <a:tbl>
              <a:tblPr firstRow="1" bandRow="1"/>
              <a:tblGrid>
                <a:gridCol w="3885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768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7" y="4215662"/>
            <a:ext cx="4319238" cy="8668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94099" y="3666978"/>
            <a:ext cx="413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입력된 값을 </a:t>
            </a:r>
            <a:r>
              <a:rPr lang="en-US" altLang="ko-KR" sz="1100" dirty="0"/>
              <a:t>Volley</a:t>
            </a:r>
            <a:r>
              <a:rPr lang="ko-KR" altLang="en-US" sz="1100" dirty="0"/>
              <a:t>를 통해서 서버에 넘기고 결과를 통해서 로그인 처리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994099" y="3329813"/>
          <a:ext cx="4351234" cy="2099446"/>
        </p:xfrm>
        <a:graphic>
          <a:graphicData uri="http://schemas.openxmlformats.org/drawingml/2006/table">
            <a:tbl>
              <a:tblPr firstRow="1" bandRow="1"/>
              <a:tblGrid>
                <a:gridCol w="4351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8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092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8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49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17898" y="186309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입력폼을</a:t>
            </a:r>
            <a:r>
              <a:rPr lang="ko-KR" altLang="en-US" sz="1200" dirty="0"/>
              <a:t> 모두 작성하고 회원가입 터치 시 회원 등록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입력폼이</a:t>
            </a:r>
            <a:r>
              <a:rPr lang="ko-KR" altLang="en-US" sz="1200" dirty="0"/>
              <a:t> 비어 있는 경우 알림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917898" y="1539488"/>
          <a:ext cx="3936369" cy="1474645"/>
        </p:xfrm>
        <a:graphic>
          <a:graphicData uri="http://schemas.openxmlformats.org/drawingml/2006/table">
            <a:tbl>
              <a:tblPr firstRow="1" bandRow="1"/>
              <a:tblGrid>
                <a:gridCol w="3936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00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98" y="3840986"/>
            <a:ext cx="4204797" cy="183168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917898" y="3488395"/>
          <a:ext cx="4291969" cy="2381381"/>
        </p:xfrm>
        <a:graphic>
          <a:graphicData uri="http://schemas.openxmlformats.org/drawingml/2006/table">
            <a:tbl>
              <a:tblPr firstRow="1" bandRow="1"/>
              <a:tblGrid>
                <a:gridCol w="4291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97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68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9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481839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가입여부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재설정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9" y="165680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프래그먼트를</a:t>
            </a:r>
            <a:r>
              <a:rPr lang="ko-KR" altLang="en-US" dirty="0"/>
              <a:t> 통해 이동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가입여부확인 </a:t>
            </a:r>
            <a:r>
              <a:rPr lang="en-US" altLang="ko-KR" sz="1200" dirty="0"/>
              <a:t>– </a:t>
            </a:r>
            <a:r>
              <a:rPr lang="ko-KR" altLang="en-US" sz="1200" dirty="0"/>
              <a:t>비밀번호 재설정은 </a:t>
            </a:r>
            <a:r>
              <a:rPr lang="ko-KR" altLang="en-US" sz="1200" dirty="0" err="1"/>
              <a:t>프래그먼트를</a:t>
            </a:r>
            <a:r>
              <a:rPr lang="ko-KR" altLang="en-US" sz="1200" dirty="0"/>
              <a:t> 통해 이동하도록 구현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957859" y="1395702"/>
          <a:ext cx="3921808" cy="1824801"/>
        </p:xfrm>
        <a:graphic>
          <a:graphicData uri="http://schemas.openxmlformats.org/drawingml/2006/table">
            <a:tbl>
              <a:tblPr firstRow="1" bandRow="1"/>
              <a:tblGrid>
                <a:gridCol w="3921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06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00" y="3917698"/>
            <a:ext cx="4261850" cy="192431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757537" y="3495321"/>
          <a:ext cx="4511596" cy="2439812"/>
        </p:xfrm>
        <a:graphic>
          <a:graphicData uri="http://schemas.openxmlformats.org/drawingml/2006/table">
            <a:tbl>
              <a:tblPr firstRow="1" bandRow="1"/>
              <a:tblGrid>
                <a:gridCol w="4511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8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104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5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577333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여부에 따라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접근한 경우 로그인 창으로 이동 또는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머무를 수 있도록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48" y="1297817"/>
            <a:ext cx="3013419" cy="52986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934951" y="1297817"/>
          <a:ext cx="4027641" cy="1524429"/>
        </p:xfrm>
        <a:graphic>
          <a:graphicData uri="http://schemas.openxmlformats.org/drawingml/2006/table">
            <a:tbl>
              <a:tblPr firstRow="1" bandRow="1"/>
              <a:tblGrid>
                <a:gridCol w="4027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6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744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3792414"/>
            <a:ext cx="3553321" cy="5334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51" y="4400979"/>
            <a:ext cx="3322567" cy="10938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57859" y="3496733"/>
            <a:ext cx="400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인텐트에</a:t>
            </a:r>
            <a:r>
              <a:rPr lang="ko-KR" altLang="en-US" sz="1100" dirty="0"/>
              <a:t> 저장된 유저정보가 없는 경우 로그인 </a:t>
            </a:r>
            <a:r>
              <a:rPr lang="ko-KR" altLang="en-US" sz="1100" dirty="0" err="1"/>
              <a:t>알람창</a:t>
            </a:r>
            <a:r>
              <a:rPr lang="ko-KR" altLang="en-US" sz="1100" dirty="0"/>
              <a:t> 호출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957859" y="3149511"/>
          <a:ext cx="4099608" cy="2239481"/>
        </p:xfrm>
        <a:graphic>
          <a:graphicData uri="http://schemas.openxmlformats.org/drawingml/2006/table">
            <a:tbl>
              <a:tblPr firstRow="1" bandRow="1"/>
              <a:tblGrid>
                <a:gridCol w="4099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08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7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및 </a:t>
            </a:r>
            <a:r>
              <a:rPr lang="ko-KR" altLang="en-US" dirty="0" err="1"/>
              <a:t>펀딩</a:t>
            </a:r>
            <a:r>
              <a:rPr lang="ko-KR" altLang="en-US" dirty="0"/>
              <a:t> 내역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프래그먼트로</a:t>
            </a:r>
            <a:r>
              <a:rPr lang="ko-KR" altLang="en-US" sz="1200" dirty="0"/>
              <a:t> 이동 시 관심 등록한 프로젝트 정보를 </a:t>
            </a:r>
            <a:r>
              <a:rPr lang="en-US" altLang="ko-KR" sz="1200" dirty="0"/>
              <a:t>Volley</a:t>
            </a:r>
            <a:r>
              <a:rPr lang="ko-KR" altLang="en-US" sz="1200" dirty="0"/>
              <a:t>를 받아와서 리스트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해당 프로젝트의 상세 정보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있게끔 구현 예정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77507"/>
            <a:ext cx="2853924" cy="50035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0" y="1377507"/>
            <a:ext cx="2828087" cy="50035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4116046"/>
            <a:ext cx="4262242" cy="14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7859" y="3685159"/>
            <a:ext cx="4262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Volley</a:t>
            </a:r>
            <a:r>
              <a:rPr lang="ko-KR" altLang="en-US" sz="1100" dirty="0"/>
              <a:t>를 통해 서버로부터 </a:t>
            </a:r>
            <a:r>
              <a:rPr lang="en-US" altLang="ko-KR" sz="1100" dirty="0"/>
              <a:t>JSON </a:t>
            </a:r>
            <a:r>
              <a:rPr lang="ko-KR" altLang="en-US" sz="1100" dirty="0"/>
              <a:t>데이터 수신</a:t>
            </a:r>
            <a:r>
              <a:rPr lang="en-US" altLang="ko-KR" sz="1100" dirty="0"/>
              <a:t>, </a:t>
            </a:r>
            <a:r>
              <a:rPr lang="ko-KR" altLang="en-US" sz="1100" dirty="0"/>
              <a:t>이후 </a:t>
            </a:r>
            <a:r>
              <a:rPr lang="en-US" altLang="ko-KR" sz="1100" dirty="0" err="1"/>
              <a:t>Gson</a:t>
            </a:r>
            <a:r>
              <a:rPr lang="ko-KR" altLang="en-US" sz="1100" dirty="0"/>
              <a:t>을 통한 </a:t>
            </a:r>
            <a:r>
              <a:rPr lang="en-US" altLang="ko-KR" sz="1100" dirty="0"/>
              <a:t>JSON </a:t>
            </a:r>
            <a:r>
              <a:rPr lang="ko-KR" altLang="en-US" sz="1100" dirty="0" err="1"/>
              <a:t>파싱</a:t>
            </a:r>
            <a:endParaRPr lang="ko-KR" altLang="en-US" sz="11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957859" y="3360734"/>
          <a:ext cx="4336674" cy="2320399"/>
        </p:xfrm>
        <a:graphic>
          <a:graphicData uri="http://schemas.openxmlformats.org/drawingml/2006/table">
            <a:tbl>
              <a:tblPr firstRow="1" bandRow="1"/>
              <a:tblGrid>
                <a:gridCol w="4336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43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95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삭제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스와이프를</a:t>
            </a:r>
            <a:r>
              <a:rPr lang="ko-KR" altLang="en-US" sz="1200" dirty="0"/>
              <a:t> 통해 삭제 기능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SwipeController</a:t>
            </a:r>
            <a:r>
              <a:rPr lang="ko-KR" altLang="en-US" sz="1200" dirty="0"/>
              <a:t>를 작성하고 </a:t>
            </a:r>
            <a:r>
              <a:rPr lang="en-US" altLang="ko-KR" sz="1200" dirty="0" err="1"/>
              <a:t>ItemTouchHelper</a:t>
            </a:r>
            <a:r>
              <a:rPr lang="ko-KR" altLang="en-US" sz="1200" dirty="0"/>
              <a:t>를 통하여 </a:t>
            </a:r>
            <a:r>
              <a:rPr lang="ko-KR" altLang="en-US" sz="1200" dirty="0" err="1"/>
              <a:t>리싸이클러뷰에</a:t>
            </a:r>
            <a:r>
              <a:rPr lang="ko-KR" altLang="en-US" sz="1200" dirty="0"/>
              <a:t> 적용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685158" y="3819199"/>
            <a:ext cx="426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TouchListener</a:t>
            </a:r>
            <a:r>
              <a:rPr lang="ko-KR" altLang="en-US" sz="1100" dirty="0"/>
              <a:t>를 정의하여 </a:t>
            </a:r>
            <a:r>
              <a:rPr lang="en-US" altLang="ko-KR" sz="1100" dirty="0"/>
              <a:t>swipe</a:t>
            </a:r>
            <a:r>
              <a:rPr lang="ko-KR" altLang="en-US" sz="1100" dirty="0"/>
              <a:t>에 대한 반응 작성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0" y="1455029"/>
            <a:ext cx="2815626" cy="50071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5" y="1454078"/>
            <a:ext cx="2826537" cy="4991853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58" y="4124690"/>
            <a:ext cx="4793192" cy="211419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652589" y="3496733"/>
          <a:ext cx="4972144" cy="2949198"/>
        </p:xfrm>
        <a:graphic>
          <a:graphicData uri="http://schemas.openxmlformats.org/drawingml/2006/table">
            <a:tbl>
              <a:tblPr firstRow="1" bandRow="1"/>
              <a:tblGrid>
                <a:gridCol w="4972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033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6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2102" y="1402352"/>
          <a:ext cx="10706820" cy="420748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추천 프로젝트 로딩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회원의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관심카테고리에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따라 관련 프로젝트 로딩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로딩된 프로젝트 클릭 시 해당 프로젝트 상세페이지로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스크롤 시 회원 관심 카테고리가 아닌 프로젝트 출력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계속 로딩되므로 아래로 내려갈 수가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있었으면 좋겠음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프로젝트로 이동이 되지 않음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상태의 경우 회원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일치하는 프로젝트만 출력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비로그인일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때는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전체카테고리가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페이지까지만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있도록 수정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이동할 수 있도록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상태에서 상단바에 알림 표시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알림아이콘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우측 상단에 총 알림 개수 표시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알림의 대상은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일 미만의 관심 프로젝트 및 문의 사항에 답변이 달린 경우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알림 목록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 클릭 시 해당 내용을 확인할 수 있는 페이지로 이동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페이지를 이동하지 않더라도 추가된 알림 사항 확인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추가된 알림 사항 확인은 어디서 할 수 있는지 알 수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내용이 업데이트된 경우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알림메시지가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뜨고 추가된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내용이 누적되도록 소켓 통신을 이용해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구현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52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2102" y="1402352"/>
          <a:ext cx="10706820" cy="205180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입력한 비밀번호가 없는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비밀번호는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입력되었지만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숫자조합이 아닌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숫자의 조합인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미호출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특수문자에 대한 고려가 필요한 것 같다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숫자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문자 뿐 아니라 특수문자까지 포함한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자의 비밀번호를 설정하도록 변경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1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2102" y="1402352"/>
          <a:ext cx="10706820" cy="1986106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모두 입력되었고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비밀번호와 일치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아이디가 정상적인 상태인 경우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로그인되며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로그인을 요구했던 이전 페이지로 이동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메이커스튜디오 접근 시 로그인을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요청받은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로그인 이후 메이커 스튜디오로 이동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기능을 이용하기 위해 로그인을 요청 받은 경우 로그인 이후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 후 바로 로그인하는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페이지를 여러 번 왔다갔다한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다시 회원가입페이지 혹은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로그인 페이지로 이동하거나 회원가입 페이지로 이동되는 경우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리다이렉트하도록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5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7663" y="1310035"/>
            <a:ext cx="29040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네비게이션</a:t>
            </a:r>
            <a:r>
              <a:rPr lang="ko-KR" altLang="en-US" dirty="0"/>
              <a:t> 메뉴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오픈 신청 </a:t>
            </a:r>
            <a:r>
              <a:rPr lang="en-US" altLang="ko-KR" sz="1200" dirty="0"/>
              <a:t>– </a:t>
            </a:r>
            <a:r>
              <a:rPr lang="ko-KR" altLang="en-US" sz="1200" dirty="0"/>
              <a:t>메이커 스튜디오 페이지로 이동할 수 있습니다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메뉴</a:t>
            </a:r>
            <a:r>
              <a:rPr lang="en-US" altLang="ko-KR" sz="1200" dirty="0"/>
              <a:t> – </a:t>
            </a: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 구경하기</a:t>
            </a:r>
            <a:r>
              <a:rPr lang="en-US" altLang="ko-KR" sz="1200" dirty="0"/>
              <a:t>, FAQ, </a:t>
            </a:r>
            <a:r>
              <a:rPr lang="ko-KR" altLang="en-US" sz="1200" dirty="0"/>
              <a:t>공지사항으로 이동할 수 있는 메뉴입니다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검색</a:t>
            </a:r>
            <a:r>
              <a:rPr lang="en-US" altLang="ko-KR" sz="1200" dirty="0"/>
              <a:t> – </a:t>
            </a:r>
            <a:r>
              <a:rPr lang="ko-KR" altLang="en-US" sz="1200" dirty="0"/>
              <a:t>키워드를 입력 후 검색하면 해당 키워드의 </a:t>
            </a:r>
            <a:r>
              <a:rPr lang="ko-KR" altLang="en-US" sz="1200" dirty="0" err="1"/>
              <a:t>펀딩하기</a:t>
            </a:r>
            <a:r>
              <a:rPr lang="ko-KR" altLang="en-US" sz="1200" dirty="0"/>
              <a:t> 페이지로 이동합니다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알림 </a:t>
            </a:r>
            <a:r>
              <a:rPr lang="en-US" altLang="ko-KR" sz="1200" dirty="0"/>
              <a:t>– </a:t>
            </a:r>
            <a:r>
              <a:rPr lang="ko-KR" altLang="en-US" sz="1200" dirty="0"/>
              <a:t>관심 등록한 프로젝트</a:t>
            </a:r>
            <a:r>
              <a:rPr lang="en-US" altLang="ko-KR" sz="1200" dirty="0"/>
              <a:t>, </a:t>
            </a:r>
            <a:r>
              <a:rPr lang="ko-KR" altLang="en-US" sz="1200" dirty="0"/>
              <a:t>문의한 내용에 답변이 달린 경우 알림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프로필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마이페이지로</a:t>
            </a:r>
            <a:r>
              <a:rPr lang="ko-KR" altLang="en-US" sz="1200" dirty="0"/>
              <a:t> 이동 혹은 </a:t>
            </a:r>
            <a:r>
              <a:rPr lang="ko-KR" altLang="en-US" sz="1200" dirty="0" err="1"/>
              <a:t>로그아웃할</a:t>
            </a:r>
            <a:r>
              <a:rPr lang="ko-KR" altLang="en-US" sz="1200" dirty="0"/>
              <a:t>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57663" y="4010382"/>
            <a:ext cx="290406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프로젝트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회원의 관심 카테고리에 따라 추천 프로젝트 표시됩니다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비로그인</a:t>
            </a:r>
            <a:r>
              <a:rPr lang="ko-KR" altLang="en-US" sz="1200" dirty="0"/>
              <a:t> 상태에서는 전체 카테고리 대상으로 프로젝트 로딩합니다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페이지까지 로딩합니다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5" y="1426458"/>
            <a:ext cx="8558521" cy="4265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7775" y="1311184"/>
            <a:ext cx="8692956" cy="8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4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745" y="1160384"/>
            <a:ext cx="411304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초기 로딩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페이지가 </a:t>
            </a:r>
            <a:r>
              <a:rPr lang="ko-KR" altLang="en-US" sz="1200" dirty="0" err="1"/>
              <a:t>로드된</a:t>
            </a:r>
            <a:r>
              <a:rPr lang="ko-KR" altLang="en-US" sz="1200" dirty="0"/>
              <a:t> 이후</a:t>
            </a:r>
            <a:r>
              <a:rPr lang="en-US" altLang="ko-KR" sz="1200" dirty="0"/>
              <a:t>, Vue.js</a:t>
            </a:r>
            <a:r>
              <a:rPr lang="ko-KR" altLang="en-US" sz="1200" dirty="0"/>
              <a:t>의 </a:t>
            </a:r>
            <a:r>
              <a:rPr lang="en-US" altLang="ko-KR" sz="1200" dirty="0"/>
              <a:t>mounted life cycle</a:t>
            </a:r>
            <a:r>
              <a:rPr lang="ko-KR" altLang="en-US" sz="1200" dirty="0"/>
              <a:t>에 초기 알림 데이터를 요청하여 데이터를 </a:t>
            </a:r>
            <a:r>
              <a:rPr lang="ko-KR" altLang="en-US" sz="1200" dirty="0" err="1"/>
              <a:t>뷰모델에</a:t>
            </a:r>
            <a:r>
              <a:rPr lang="ko-KR" altLang="en-US" sz="1200" dirty="0"/>
              <a:t> 삽입한 후 이를 통해 </a:t>
            </a:r>
            <a:r>
              <a:rPr lang="ko-KR" altLang="en-US" sz="1200" dirty="0" err="1"/>
              <a:t>렌더링합니다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4715533" cy="2267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2313802"/>
            <a:ext cx="4382112" cy="281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45" y="3273653"/>
            <a:ext cx="4456027" cy="1941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7053373" y="4377267"/>
            <a:ext cx="4149400" cy="83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746745" y="954399"/>
          <a:ext cx="4113048" cy="1322706"/>
        </p:xfrm>
        <a:graphic>
          <a:graphicData uri="http://schemas.openxmlformats.org/drawingml/2006/table">
            <a:tbl>
              <a:tblPr firstRow="1" bandRow="1"/>
              <a:tblGrid>
                <a:gridCol w="4113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95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746744" y="2953216"/>
          <a:ext cx="4456028" cy="2262249"/>
        </p:xfrm>
        <a:graphic>
          <a:graphicData uri="http://schemas.openxmlformats.org/drawingml/2006/table">
            <a:tbl>
              <a:tblPr firstRow="1" bandRow="1"/>
              <a:tblGrid>
                <a:gridCol w="445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156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288269"/>
            <a:ext cx="497958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지속적인 알림 수신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 이동 없이 지속적으로 알림을 수신하기 위하여 소켓 통신을 이용합니다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로그인과 동시에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및 </a:t>
            </a:r>
            <a:r>
              <a:rPr lang="en-US" altLang="ko-KR" sz="1200" dirty="0"/>
              <a:t>HTTP </a:t>
            </a:r>
            <a:r>
              <a:rPr lang="ko-KR" altLang="en-US" sz="1200" dirty="0"/>
              <a:t>세션에 회원정보를 등록합니다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세션에 등록된 </a:t>
            </a:r>
            <a:r>
              <a:rPr lang="en-US" altLang="ko-KR" sz="1200" dirty="0"/>
              <a:t>ID</a:t>
            </a:r>
            <a:r>
              <a:rPr lang="ko-KR" altLang="en-US" sz="1200" dirty="0"/>
              <a:t>로 </a:t>
            </a:r>
            <a:r>
              <a:rPr lang="en-US" altLang="ko-KR" sz="1200" dirty="0"/>
              <a:t>HTTP</a:t>
            </a:r>
            <a:r>
              <a:rPr lang="ko-KR" altLang="en-US" sz="1200" dirty="0"/>
              <a:t> 세션에 등록된 아이디를 매칭시키는 것은 불가능합니다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내용이 변경된 경우 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업데이트가 필요한 계정 정보를 담아서 메시지를 보냅니다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메시지에 담긴 계정정보와 현재 접속 중인 계정정보를 비교하여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일치하는 경우에만 </a:t>
            </a:r>
            <a:r>
              <a:rPr lang="en-US" altLang="ko-KR" sz="1200" dirty="0"/>
              <a:t>AJAX</a:t>
            </a:r>
            <a:r>
              <a:rPr lang="ko-KR" altLang="en-US" sz="1200" dirty="0"/>
              <a:t>를 통해 </a:t>
            </a:r>
            <a:r>
              <a:rPr lang="ko-KR" altLang="en-US" sz="1200" dirty="0" err="1"/>
              <a:t>알림데이터를</a:t>
            </a:r>
            <a:r>
              <a:rPr lang="ko-KR" altLang="en-US" sz="1200" dirty="0"/>
              <a:t> 업데이트하도록 구현하였습니다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288269"/>
            <a:ext cx="4286848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621021"/>
            <a:ext cx="4286848" cy="240389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096000" y="983468"/>
          <a:ext cx="4979588" cy="3628788"/>
        </p:xfrm>
        <a:graphic>
          <a:graphicData uri="http://schemas.openxmlformats.org/drawingml/2006/table">
            <a:tbl>
              <a:tblPr firstRow="1" bandRow="1"/>
              <a:tblGrid>
                <a:gridCol w="4979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9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926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29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79667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4198" y="1836119"/>
            <a:ext cx="31659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스크롤을 통한 </a:t>
            </a:r>
            <a:r>
              <a:rPr lang="ko-KR" altLang="en-US" dirty="0" err="1"/>
              <a:t>페이징</a:t>
            </a:r>
            <a:r>
              <a:rPr lang="ko-KR" altLang="en-US" dirty="0"/>
              <a:t> 구현</a:t>
            </a:r>
            <a:endParaRPr lang="en-US" altLang="ko-KR" sz="1200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스크롤이 창의 끝에 닿으면 회원의 관심 카테고리 정보를 이용하여 새로운 프로젝트 정보를 불러옵니다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Javscript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IntersectionObserver</a:t>
            </a:r>
            <a:r>
              <a:rPr lang="en-US" altLang="ko-KR" sz="1200" dirty="0"/>
              <a:t> </a:t>
            </a:r>
            <a:r>
              <a:rPr lang="ko-KR" altLang="en-US" sz="1200" dirty="0"/>
              <a:t>객체 이용하여 불러온 프로젝트의 모든 이미지를 한번에 로딩하지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이미지가 사용자에게 보이는 순간을 감지하여 해당하는 이미지를 순서대로 로딩합니다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3142" y="1189814"/>
          <a:ext cx="3165932" cy="3023905"/>
        </p:xfrm>
        <a:graphic>
          <a:graphicData uri="http://schemas.openxmlformats.org/drawingml/2006/table">
            <a:tbl>
              <a:tblPr firstRow="1" bandRow="1"/>
              <a:tblGrid>
                <a:gridCol w="3165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4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93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7700332" cy="4997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51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6800" y="1847480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</a:t>
            </a:r>
            <a:r>
              <a:rPr lang="en-US" altLang="ko-KR" sz="1200" dirty="0" err="1"/>
              <a:t>Focusout</a:t>
            </a:r>
            <a:r>
              <a:rPr lang="en-US" altLang="ko-KR" sz="1200" dirty="0"/>
              <a:t> </a:t>
            </a:r>
            <a:r>
              <a:rPr lang="ko-KR" altLang="en-US" sz="1200" dirty="0"/>
              <a:t>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중복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정규 </a:t>
            </a:r>
            <a:r>
              <a:rPr lang="ko-KR" altLang="en-US" sz="1200" dirty="0" err="1"/>
              <a:t>표현식을</a:t>
            </a:r>
            <a:r>
              <a:rPr lang="ko-KR" altLang="en-US" sz="1200" dirty="0"/>
              <a:t> 사용하여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형식이 올바른지 확인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16800" y="2805577"/>
            <a:ext cx="29040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</a:t>
            </a:r>
            <a:r>
              <a:rPr lang="en-US" altLang="ko-KR" sz="1200" dirty="0"/>
              <a:t>8~20</a:t>
            </a:r>
            <a:r>
              <a:rPr lang="ko-KR" altLang="en-US" sz="1200" dirty="0"/>
              <a:t>자 문자와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특수문자의 조합인지 </a:t>
            </a:r>
            <a:r>
              <a:rPr lang="ko-KR" altLang="en-US" sz="1200" dirty="0" err="1"/>
              <a:t>정규표현식을</a:t>
            </a:r>
            <a:r>
              <a:rPr lang="ko-KR" altLang="en-US" sz="1200" dirty="0"/>
              <a:t> 통해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입력한 비밀번호와 비밀번호확인이 일치하는지 확인</a:t>
            </a:r>
            <a:endParaRPr lang="en-US" altLang="ko-KR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416800" y="3992602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필수정보 입력검증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필수정보가 모두 채워졌는지 검증</a:t>
            </a:r>
            <a:endParaRPr lang="en-US" altLang="ko-KR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85566" y="4676076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인증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 요청 시 해당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인증번호 발송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인증번호를 확인하여 회원가입 완료</a:t>
            </a:r>
            <a:endParaRPr lang="en-US" altLang="ko-KR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354333" y="1311183"/>
          <a:ext cx="3893302" cy="4336084"/>
        </p:xfrm>
        <a:graphic>
          <a:graphicData uri="http://schemas.openxmlformats.org/drawingml/2006/table">
            <a:tbl>
              <a:tblPr firstRow="1" bandRow="1"/>
              <a:tblGrid>
                <a:gridCol w="3893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48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31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6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1564</Words>
  <Application>Microsoft Office PowerPoint</Application>
  <PresentationFormat>와이드스크린</PresentationFormat>
  <Paragraphs>321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203</cp:revision>
  <dcterms:created xsi:type="dcterms:W3CDTF">2020-01-16T07:12:04Z</dcterms:created>
  <dcterms:modified xsi:type="dcterms:W3CDTF">2020-06-05T09:06:34Z</dcterms:modified>
</cp:coreProperties>
</file>