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3" r:id="rId3"/>
  </p:sldMasterIdLst>
  <p:notesMasterIdLst>
    <p:notesMasterId r:id="rId23"/>
  </p:notesMasterIdLst>
  <p:sldIdLst>
    <p:sldId id="256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77" r:id="rId12"/>
    <p:sldId id="278" r:id="rId13"/>
    <p:sldId id="279" r:id="rId14"/>
    <p:sldId id="280" r:id="rId15"/>
    <p:sldId id="281" r:id="rId16"/>
    <p:sldId id="288" r:id="rId17"/>
    <p:sldId id="289" r:id="rId18"/>
    <p:sldId id="286" r:id="rId19"/>
    <p:sldId id="287" r:id="rId20"/>
    <p:sldId id="284" r:id="rId21"/>
    <p:sldId id="29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4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68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25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6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09889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081174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04340" y="1475599"/>
            <a:chExt cx="3248809" cy="4791755"/>
          </a:xfrm>
        </p:grpSpPr>
        <p:sp>
          <p:nvSpPr>
            <p:cNvPr id="20" name="직사각형 19"/>
            <p:cNvSpPr/>
            <p:nvPr/>
          </p:nvSpPr>
          <p:spPr>
            <a:xfrm>
              <a:off x="3404340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89575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42317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65946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39462" y="1597050"/>
              <a:ext cx="2978566" cy="2222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상세설명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39461" y="4008105"/>
              <a:ext cx="2978566" cy="15113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문의</a:t>
              </a:r>
              <a:endParaRPr lang="ko-KR" altLang="en-US" dirty="0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2856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73989" y="256318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3989" y="4616896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2225"/>
              </p:ext>
            </p:extLst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27951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84540" y="3941296"/>
              <a:ext cx="2935630" cy="15051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옵션선택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84540" y="1668400"/>
              <a:ext cx="2935630" cy="2128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</a:t>
              </a:r>
              <a:r>
                <a:rPr lang="ko-KR" altLang="en-US" dirty="0" smtClean="0"/>
                <a:t> 약관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09253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다음단계</a:t>
              </a:r>
              <a:endParaRPr lang="ko-KR" altLang="en-US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7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87218" y="258742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87218" y="456001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4151" y="570970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22074"/>
              </p:ext>
            </p:extLst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04339" y="1475599"/>
            <a:chExt cx="3248809" cy="4791755"/>
          </a:xfrm>
        </p:grpSpPr>
        <p:sp>
          <p:nvSpPr>
            <p:cNvPr id="23" name="직사각형 22"/>
            <p:cNvSpPr/>
            <p:nvPr/>
          </p:nvSpPr>
          <p:spPr>
            <a:xfrm>
              <a:off x="340433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54578" y="1627525"/>
              <a:ext cx="2948331" cy="1610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</a:t>
              </a:r>
              <a:r>
                <a:rPr lang="ko-KR" altLang="en-US" dirty="0" smtClean="0"/>
                <a:t> 정보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54578" y="3373435"/>
              <a:ext cx="2948331" cy="697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서포터 정보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54578" y="4216170"/>
              <a:ext cx="2948331" cy="119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 정보 입력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85641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80868" y="228771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0868" y="357737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0868" y="467365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6672" y="570776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377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3247"/>
              </p:ext>
            </p:extLst>
          </p:nvPr>
        </p:nvGraphicFramePr>
        <p:xfrm>
          <a:off x="9168341" y="2479151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8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0278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88356"/>
            <a:ext cx="3248809" cy="4791755"/>
            <a:chOff x="3404339" y="1488356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04339" y="1488356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55471" y="1624887"/>
              <a:ext cx="2946544" cy="476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정보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55471" y="2237502"/>
              <a:ext cx="2946544" cy="24660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 내용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55471" y="4858030"/>
              <a:ext cx="2946545" cy="551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파일첨부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85641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신고하기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3393"/>
              </p:ext>
            </p:extLst>
          </p:nvPr>
        </p:nvGraphicFramePr>
        <p:xfrm>
          <a:off x="9168341" y="2479151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8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0278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신고할 프로젝트 이름 및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메이커명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파일첨부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증거자료 파일 첨부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작성완료</a:t>
                      </a: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87864" y="171787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87864" y="49885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87864" y="332544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1932" y="570904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778" r="6938" b="19800"/>
          <a:stretch/>
        </p:blipFill>
        <p:spPr>
          <a:xfrm>
            <a:off x="766826" y="1505968"/>
            <a:ext cx="7200000" cy="48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25626" y="1787610"/>
            <a:ext cx="10891273" cy="1795850"/>
            <a:chOff x="825626" y="1787610"/>
            <a:chExt cx="10891273" cy="1795850"/>
          </a:xfrm>
        </p:grpSpPr>
        <p:sp>
          <p:nvSpPr>
            <p:cNvPr id="3" name="직사각형 2"/>
            <p:cNvSpPr/>
            <p:nvPr/>
          </p:nvSpPr>
          <p:spPr>
            <a:xfrm>
              <a:off x="825626" y="3402227"/>
              <a:ext cx="945509" cy="181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꺾인 연결선 12"/>
            <p:cNvCxnSpPr>
              <a:stCxn id="3" idx="0"/>
            </p:cNvCxnSpPr>
            <p:nvPr/>
          </p:nvCxnSpPr>
          <p:spPr>
            <a:xfrm rot="5400000" flipH="1" flipV="1">
              <a:off x="4279514" y="-513902"/>
              <a:ext cx="934997" cy="689726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195642" y="1787610"/>
              <a:ext cx="3521257" cy="13592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길이가 긴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메이커명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…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표시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r>
                <a:rPr lang="en-US" altLang="ko-KR" dirty="0" err="1">
                  <a:solidFill>
                    <a:srgbClr val="7F007F"/>
                  </a:solidFill>
                  <a:latin typeface="Consolas" panose="020B0609020204030204" pitchFamily="49" charset="0"/>
                </a:rPr>
                <a:t>overflow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>
                  <a:solidFill>
                    <a:srgbClr val="2A00E1"/>
                  </a:solidFill>
                  <a:latin typeface="Consolas" panose="020B0609020204030204" pitchFamily="49" charset="0"/>
                </a:rPr>
                <a:t>hidden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white-space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nowrap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err="1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text-overflow</a:t>
              </a:r>
              <a:r>
                <a:rPr lang="en-US" altLang="ko-KR" i="1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ellipsis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dirty="0"/>
            </a:p>
            <a:p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7158" y="2613053"/>
            <a:ext cx="7611763" cy="2015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프로젝트 리스트 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&amp;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+mn-ea"/>
              </a:rPr>
              <a:t>페이징</a:t>
            </a:r>
            <a:endParaRPr lang="en-US" altLang="ko-KR" dirty="0" smtClean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projectList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resultMap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projectResult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c.*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a.*,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FROM project a, MAKER b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c)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BETWEEN #{start} AND #{end}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8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599977"/>
            <a:ext cx="2714398" cy="47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599977"/>
            <a:ext cx="2714398" cy="4758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17" y="1599977"/>
            <a:ext cx="3486150" cy="1257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57617" y="3039324"/>
            <a:ext cx="6096000" cy="1800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데이터베이스의 정보를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형식으로 변경</a:t>
            </a:r>
            <a:endParaRPr lang="en-US" altLang="ko-KR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http://localhost:5080/funfun/funding.do?method=ajaxList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"method=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ajaxList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ajaxList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(Paging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plist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.projectList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pageJsonReport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6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1282"/>
              </p:ext>
            </p:extLst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5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893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15151"/>
              </p:ext>
            </p:extLst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9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52465"/>
              </p:ext>
            </p:extLst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5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53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91176"/>
              </p:ext>
            </p:extLst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04115"/>
              </p:ext>
            </p:extLst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1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95453"/>
              </p:ext>
            </p:extLst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신고할 프로젝트 이름 및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메이커명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파일첨부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증거자료 파일 첨부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작성완료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1"/>
            <a:ext cx="7207909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0" y="2471310"/>
            <a:ext cx="7207909" cy="223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4791" y="4858030"/>
            <a:ext cx="7207909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4253" y="162280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4253" y="232836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4253" y="47175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2856" y="570906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3131"/>
              </p:ext>
            </p:extLst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27951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76692" y="1575821"/>
              <a:ext cx="2951326" cy="1532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이미지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76691" y="4232969"/>
              <a:ext cx="2951327" cy="5027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펀딩기간</a:t>
              </a:r>
              <a:r>
                <a:rPr lang="ko-KR" altLang="en-US" dirty="0" smtClean="0"/>
                <a:t> 및 목표금액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76692" y="3208449"/>
              <a:ext cx="2951326" cy="90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남은기간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달성률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달성금액</a:t>
              </a:r>
              <a:endParaRPr lang="en-US" altLang="ko-KR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76690" y="4858010"/>
              <a:ext cx="2951327" cy="670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메이커 정보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948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49452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72811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26731" y="575286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6038" y="600195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5892" y="600195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490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49102"/>
              </p:ext>
            </p:extLst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788</Words>
  <Application>Microsoft Office PowerPoint</Application>
  <PresentationFormat>와이드스크린</PresentationFormat>
  <Paragraphs>333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238</cp:revision>
  <dcterms:created xsi:type="dcterms:W3CDTF">2020-01-16T07:12:04Z</dcterms:created>
  <dcterms:modified xsi:type="dcterms:W3CDTF">2020-05-14T08:49:53Z</dcterms:modified>
</cp:coreProperties>
</file>