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Project6 </a:t>
            </a:r>
            <a:r>
              <a:rPr lang="ko-KR" altLang="en-US" dirty="0" smtClean="0"/>
              <a:t>기능정리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71096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,	</a:t>
            </a:r>
            <a:r>
              <a:rPr lang="ko-KR" altLang="en-US" dirty="0" smtClean="0"/>
              <a:t>회원정보수정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오픈 신청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프로젝트 신고하기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상품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주문 및 결제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배송관리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)  Q &amp; A,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, FAQ, 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채팅 상담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70535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회원관련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프로젝트 관리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등록된 프로젝트 신청 승인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현황 관리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카테고리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신고 프로젝트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</a:t>
            </a:r>
            <a:r>
              <a:rPr lang="ko-KR" altLang="en-US" dirty="0"/>
              <a:t> </a:t>
            </a:r>
            <a:r>
              <a:rPr lang="ko-KR" altLang="en-US" dirty="0" smtClean="0"/>
              <a:t>상품 신청 승인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커뮤니티 관리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공지사항 작성 및 수정</a:t>
            </a:r>
            <a:r>
              <a:rPr lang="en-US" altLang="ko-KR" dirty="0" smtClean="0"/>
              <a:t>, Q &amp; A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, FAQ </a:t>
            </a:r>
            <a:r>
              <a:rPr lang="ko-KR" altLang="en-US" dirty="0" err="1" smtClean="0"/>
              <a:t>관라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실시간 채팅</a:t>
            </a:r>
            <a:r>
              <a:rPr lang="en-US" altLang="ko-KR" dirty="0" smtClean="0"/>
              <a:t>) – 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채팅 상담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추가하고 싶은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Project6 기능정리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KKB</cp:lastModifiedBy>
  <cp:revision>6</cp:revision>
  <dcterms:created xsi:type="dcterms:W3CDTF">2020-05-01T15:12:40Z</dcterms:created>
  <dcterms:modified xsi:type="dcterms:W3CDTF">2020-05-01T15:54:51Z</dcterms:modified>
</cp:coreProperties>
</file>