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Project6 </a:t>
            </a:r>
            <a:r>
              <a:rPr lang="ko-KR" altLang="en-US" dirty="0"/>
              <a:t>기능정리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D3C9C-CDF6-4942-9C18-B2CF62DFD894}"/>
              </a:ext>
            </a:extLst>
          </p:cNvPr>
          <p:cNvSpPr txBox="1"/>
          <p:nvPr/>
        </p:nvSpPr>
        <p:spPr>
          <a:xfrm>
            <a:off x="613327" y="1124744"/>
            <a:ext cx="7559890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아이디 찾기</a:t>
            </a:r>
            <a:r>
              <a:rPr lang="en-US" altLang="ko-KR" dirty="0"/>
              <a:t>, </a:t>
            </a:r>
            <a:r>
              <a:rPr lang="ko-KR" altLang="en-US" dirty="0"/>
              <a:t>비밀번호 찾기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회원서비스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err="1"/>
              <a:t>투자펀딩</a:t>
            </a:r>
            <a:r>
              <a:rPr lang="en-US" altLang="ko-KR" dirty="0"/>
              <a:t>, </a:t>
            </a:r>
            <a:r>
              <a:rPr lang="ko-KR" altLang="en-US" dirty="0" err="1"/>
              <a:t>리워드펀딩</a:t>
            </a:r>
            <a:r>
              <a:rPr lang="en-US" altLang="ko-KR" dirty="0"/>
              <a:t>, </a:t>
            </a:r>
            <a:r>
              <a:rPr lang="ko-KR" altLang="en-US" dirty="0"/>
              <a:t>스토어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마이페이지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회원정보 수정</a:t>
            </a:r>
            <a:r>
              <a:rPr lang="en-US" altLang="ko-KR" dirty="0"/>
              <a:t>, </a:t>
            </a:r>
            <a:r>
              <a:rPr lang="ko-KR" altLang="en-US" dirty="0"/>
              <a:t>나의 </a:t>
            </a:r>
            <a:r>
              <a:rPr lang="ko-KR" altLang="en-US" dirty="0" err="1"/>
              <a:t>펀딩</a:t>
            </a:r>
            <a:r>
              <a:rPr lang="ko-KR" altLang="en-US" dirty="0"/>
              <a:t> 내역</a:t>
            </a:r>
            <a:r>
              <a:rPr lang="en-US" altLang="ko-KR" dirty="0"/>
              <a:t>, </a:t>
            </a:r>
            <a:r>
              <a:rPr lang="ko-KR" altLang="en-US" dirty="0"/>
              <a:t>관심 </a:t>
            </a:r>
            <a:r>
              <a:rPr lang="ko-KR" altLang="en-US" dirty="0" err="1"/>
              <a:t>펀딩</a:t>
            </a:r>
            <a:r>
              <a:rPr lang="en-US" altLang="ko-KR" dirty="0"/>
              <a:t>, </a:t>
            </a:r>
            <a:r>
              <a:rPr lang="ko-KR" altLang="en-US" dirty="0"/>
              <a:t>주문배송조회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고객센터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회사소개</a:t>
            </a:r>
            <a:r>
              <a:rPr lang="en-US" altLang="ko-KR" dirty="0"/>
              <a:t>, </a:t>
            </a:r>
            <a:r>
              <a:rPr lang="ko-KR" altLang="en-US" dirty="0"/>
              <a:t>공지사항</a:t>
            </a:r>
            <a:r>
              <a:rPr lang="en-US" altLang="ko-KR" dirty="0"/>
              <a:t>, FAQ(</a:t>
            </a:r>
            <a:r>
              <a:rPr lang="ko-KR" altLang="en-US" dirty="0"/>
              <a:t>사이트이용방법 등</a:t>
            </a:r>
            <a:r>
              <a:rPr lang="en-US" altLang="ko-KR" dirty="0"/>
              <a:t>), 1:1</a:t>
            </a:r>
            <a:r>
              <a:rPr lang="ko-KR" altLang="en-US" dirty="0"/>
              <a:t>문의</a:t>
            </a:r>
            <a:r>
              <a:rPr lang="en-US" altLang="ko-KR" dirty="0"/>
              <a:t>, </a:t>
            </a:r>
            <a:r>
              <a:rPr lang="ko-KR" altLang="en-US" dirty="0"/>
              <a:t>신고하기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메이커스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err="1"/>
              <a:t>펀딩오픈</a:t>
            </a:r>
            <a:r>
              <a:rPr lang="en-US" altLang="ko-KR" dirty="0"/>
              <a:t>, </a:t>
            </a:r>
            <a:r>
              <a:rPr lang="ko-KR" altLang="en-US" dirty="0"/>
              <a:t>정산</a:t>
            </a:r>
            <a:r>
              <a:rPr lang="en-US" altLang="ko-KR" dirty="0"/>
              <a:t>, </a:t>
            </a:r>
            <a:r>
              <a:rPr lang="ko-KR" altLang="en-US" dirty="0"/>
              <a:t>스토어운영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A0E8E-016E-4510-9C6A-B86F311D3C68}"/>
              </a:ext>
            </a:extLst>
          </p:cNvPr>
          <p:cNvSpPr txBox="1"/>
          <p:nvPr/>
        </p:nvSpPr>
        <p:spPr>
          <a:xfrm>
            <a:off x="613327" y="1124744"/>
            <a:ext cx="4602542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회원관리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회원상세정보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펀딩관리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 err="1"/>
              <a:t>펀딩승인</a:t>
            </a:r>
            <a:r>
              <a:rPr lang="en-US" altLang="ko-KR" dirty="0"/>
              <a:t>, </a:t>
            </a:r>
            <a:r>
              <a:rPr lang="ko-KR" altLang="en-US" dirty="0" err="1"/>
              <a:t>펀딩결과</a:t>
            </a:r>
            <a:r>
              <a:rPr lang="ko-KR" altLang="en-US" dirty="0"/>
              <a:t> 및 서포터 정산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스토어관리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스토어 승인</a:t>
            </a:r>
            <a:r>
              <a:rPr lang="en-US" altLang="ko-KR" dirty="0"/>
              <a:t>, </a:t>
            </a:r>
            <a:r>
              <a:rPr lang="ko-KR" altLang="en-US" dirty="0"/>
              <a:t>상품관리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고객센터 관리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공지사항</a:t>
            </a:r>
            <a:r>
              <a:rPr lang="en-US" altLang="ko-KR"/>
              <a:t>, </a:t>
            </a:r>
            <a:r>
              <a:rPr lang="en-US" altLang="ko-KR" dirty="0"/>
              <a:t>1:1</a:t>
            </a:r>
            <a:r>
              <a:rPr lang="ko-KR" altLang="en-US" dirty="0"/>
              <a:t>문의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메이커스</a:t>
            </a:r>
            <a:r>
              <a:rPr lang="ko-KR" altLang="en-US" dirty="0"/>
              <a:t> 관리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맑은 고딕" panose="020B0503020000020004" pitchFamily="50" charset="-127"/>
              <a:buChar char="→"/>
            </a:pPr>
            <a:r>
              <a:rPr lang="ko-KR" altLang="en-US" dirty="0"/>
              <a:t>정산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추가하고 싶은 기능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79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Project6 기능정리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최 민기</cp:lastModifiedBy>
  <cp:revision>14</cp:revision>
  <dcterms:created xsi:type="dcterms:W3CDTF">2020-05-01T15:12:40Z</dcterms:created>
  <dcterms:modified xsi:type="dcterms:W3CDTF">2020-05-02T06:15:53Z</dcterms:modified>
</cp:coreProperties>
</file>