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13259-56E5-4EC3-82D4-6EE9842A12E3}" type="datetimeFigureOut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76A4F-CD9B-4616-9C62-77C92067B7B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13259-56E5-4EC3-82D4-6EE9842A12E3}" type="datetimeFigureOut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76A4F-CD9B-4616-9C62-77C92067B7B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13259-56E5-4EC3-82D4-6EE9842A12E3}" type="datetimeFigureOut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76A4F-CD9B-4616-9C62-77C92067B7B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13259-56E5-4EC3-82D4-6EE9842A12E3}" type="datetimeFigureOut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76A4F-CD9B-4616-9C62-77C92067B7B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13259-56E5-4EC3-82D4-6EE9842A12E3}" type="datetimeFigureOut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76A4F-CD9B-4616-9C62-77C92067B7B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13259-56E5-4EC3-82D4-6EE9842A12E3}" type="datetimeFigureOut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76A4F-CD9B-4616-9C62-77C92067B7B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13259-56E5-4EC3-82D4-6EE9842A12E3}" type="datetimeFigureOut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76A4F-CD9B-4616-9C62-77C92067B7B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13259-56E5-4EC3-82D4-6EE9842A12E3}" type="datetimeFigureOut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76A4F-CD9B-4616-9C62-77C92067B7B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13259-56E5-4EC3-82D4-6EE9842A12E3}" type="datetimeFigureOut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76A4F-CD9B-4616-9C62-77C92067B7B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13259-56E5-4EC3-82D4-6EE9842A12E3}" type="datetimeFigureOut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76A4F-CD9B-4616-9C62-77C92067B7B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13259-56E5-4EC3-82D4-6EE9842A12E3}" type="datetimeFigureOut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76A4F-CD9B-4616-9C62-77C92067B7B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E13259-56E5-4EC3-82D4-6EE9842A12E3}" type="datetimeFigureOut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F76A4F-CD9B-4616-9C62-77C92067B7B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Project6 </a:t>
            </a:r>
            <a:r>
              <a:rPr lang="ko-KR" altLang="en-US" dirty="0"/>
              <a:t>기능정리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35716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사용자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428596" y="1285860"/>
            <a:ext cx="846388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예치금 충전 내역 확인</a:t>
            </a:r>
            <a:r>
              <a:rPr lang="en-US" altLang="ko-KR" dirty="0"/>
              <a:t>/ </a:t>
            </a:r>
            <a:r>
              <a:rPr lang="ko-KR" altLang="en-US" dirty="0"/>
              <a:t>출금</a:t>
            </a:r>
            <a:r>
              <a:rPr lang="en-US" altLang="ko-KR" dirty="0"/>
              <a:t>/ </a:t>
            </a:r>
            <a:r>
              <a:rPr lang="ko-KR" altLang="en-US" dirty="0"/>
              <a:t>이용내역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로그인</a:t>
            </a:r>
            <a:r>
              <a:rPr lang="en-US" altLang="ko-KR" dirty="0"/>
              <a:t>/</a:t>
            </a:r>
            <a:r>
              <a:rPr lang="ko-KR" altLang="en-US" dirty="0"/>
              <a:t>회원가입 </a:t>
            </a:r>
            <a:r>
              <a:rPr lang="en-US" altLang="ko-KR" dirty="0"/>
              <a:t>– </a:t>
            </a:r>
            <a:r>
              <a:rPr lang="ko-KR" altLang="en-US" dirty="0"/>
              <a:t>소셜 로그인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공지사항</a:t>
            </a:r>
            <a:r>
              <a:rPr lang="en-US" altLang="ko-KR" dirty="0"/>
              <a:t>, FAQ</a:t>
            </a:r>
          </a:p>
          <a:p>
            <a:pPr marL="342900" indent="-342900">
              <a:buAutoNum type="arabicPeriod"/>
            </a:pPr>
            <a:r>
              <a:rPr lang="ko-KR" altLang="en-US" dirty="0"/>
              <a:t>프로젝트 상세 페이지</a:t>
            </a:r>
            <a:r>
              <a:rPr lang="en-US" altLang="ko-KR" dirty="0"/>
              <a:t>(</a:t>
            </a:r>
            <a:r>
              <a:rPr lang="ko-KR" altLang="en-US" dirty="0"/>
              <a:t>프로젝트 이미지</a:t>
            </a:r>
            <a:r>
              <a:rPr lang="en-US" altLang="ko-KR" dirty="0"/>
              <a:t>, </a:t>
            </a:r>
            <a:r>
              <a:rPr lang="ko-KR" altLang="en-US" dirty="0"/>
              <a:t>상세 소개</a:t>
            </a:r>
            <a:r>
              <a:rPr lang="en-US" altLang="ko-KR" dirty="0"/>
              <a:t>, </a:t>
            </a:r>
            <a:r>
              <a:rPr lang="ko-KR" altLang="en-US" dirty="0"/>
              <a:t>프로젝트 정보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성공한 리워드형 프로젝트의 경우 상세 페이지에 링크 연결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수익금 분배 방식의 경우 수익금 분배 기간</a:t>
            </a:r>
            <a:r>
              <a:rPr lang="en-US" altLang="ko-KR" dirty="0"/>
              <a:t>, </a:t>
            </a:r>
            <a:r>
              <a:rPr lang="ko-KR" altLang="en-US" dirty="0"/>
              <a:t>수익률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메인페이지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마이페이지</a:t>
            </a:r>
            <a:r>
              <a:rPr lang="en-US" altLang="ko-KR" dirty="0"/>
              <a:t>(</a:t>
            </a:r>
            <a:r>
              <a:rPr lang="ko-KR" altLang="en-US" dirty="0"/>
              <a:t>내가 오픈한 프로젝트</a:t>
            </a:r>
            <a:r>
              <a:rPr lang="en-US" altLang="ko-KR" dirty="0"/>
              <a:t>, </a:t>
            </a:r>
            <a:r>
              <a:rPr lang="ko-KR" altLang="en-US" dirty="0"/>
              <a:t>내가 투자한 프로젝트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r>
              <a:rPr lang="ko-KR" altLang="en-US" dirty="0"/>
              <a:t>프로젝트 올리기</a:t>
            </a:r>
            <a:r>
              <a:rPr lang="en-US" altLang="ko-KR" dirty="0"/>
              <a:t>(</a:t>
            </a:r>
            <a:r>
              <a:rPr lang="ko-KR" altLang="en-US" dirty="0"/>
              <a:t>관리자 검증 필수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9.</a:t>
            </a:r>
            <a:r>
              <a:rPr lang="ko-KR" altLang="en-US" dirty="0"/>
              <a:t>  성공한 리워드형 프로젝트의 상품을 판매하는 마켓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35716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E83739-76A8-448A-B7C8-9B46743C705A}"/>
              </a:ext>
            </a:extLst>
          </p:cNvPr>
          <p:cNvSpPr txBox="1"/>
          <p:nvPr/>
        </p:nvSpPr>
        <p:spPr>
          <a:xfrm>
            <a:off x="428596" y="1285860"/>
            <a:ext cx="846388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마스터 관리자 </a:t>
            </a:r>
            <a:r>
              <a:rPr lang="en-US" altLang="ko-KR" dirty="0"/>
              <a:t>/ </a:t>
            </a:r>
            <a:r>
              <a:rPr lang="ko-KR" altLang="en-US" dirty="0"/>
              <a:t>일반 관리자 분리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공지사항 올리기</a:t>
            </a:r>
            <a:r>
              <a:rPr lang="en-US" altLang="ko-KR" dirty="0"/>
              <a:t>(</a:t>
            </a:r>
            <a:r>
              <a:rPr lang="ko-KR" altLang="en-US" dirty="0"/>
              <a:t>특정 공지사항 상단 노출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r>
              <a:rPr lang="ko-KR" altLang="en-US" dirty="0"/>
              <a:t>프로젝트 관리</a:t>
            </a:r>
            <a:r>
              <a:rPr lang="en-US" altLang="ko-KR" dirty="0"/>
              <a:t>(</a:t>
            </a:r>
            <a:r>
              <a:rPr lang="ko-KR" altLang="en-US" dirty="0"/>
              <a:t>프로젝트 정보</a:t>
            </a:r>
            <a:r>
              <a:rPr lang="en-US" altLang="ko-KR" dirty="0"/>
              <a:t>, </a:t>
            </a:r>
            <a:r>
              <a:rPr lang="ko-KR" altLang="en-US" dirty="0"/>
              <a:t>프로젝트 업로드 회원</a:t>
            </a:r>
            <a:r>
              <a:rPr lang="en-US" altLang="ko-KR" dirty="0"/>
              <a:t>, </a:t>
            </a:r>
            <a:r>
              <a:rPr lang="ko-KR" altLang="en-US" dirty="0"/>
              <a:t>프로젝트 기간</a:t>
            </a:r>
            <a:r>
              <a:rPr lang="en-US" altLang="ko-KR" dirty="0"/>
              <a:t>, </a:t>
            </a:r>
            <a:r>
              <a:rPr lang="ko-KR" altLang="en-US" dirty="0"/>
              <a:t>공개여부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r>
              <a:rPr lang="ko-KR" altLang="en-US" dirty="0"/>
              <a:t>회원 관리</a:t>
            </a:r>
            <a:r>
              <a:rPr lang="en-US" altLang="ko-KR" dirty="0"/>
              <a:t>(</a:t>
            </a:r>
            <a:r>
              <a:rPr lang="ko-KR" altLang="en-US" dirty="0"/>
              <a:t>회원 제재</a:t>
            </a:r>
            <a:r>
              <a:rPr lang="en-US" altLang="ko-KR" dirty="0"/>
              <a:t>, </a:t>
            </a:r>
            <a:r>
              <a:rPr lang="ko-KR" altLang="en-US" dirty="0"/>
              <a:t>회원정보 확인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357166"/>
            <a:ext cx="273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기타 추가하고 싶은 기능</a:t>
            </a:r>
            <a:endParaRPr lang="en-US" altLang="ko-K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</TotalTime>
  <Words>119</Words>
  <Application>Microsoft Office PowerPoint</Application>
  <PresentationFormat>On-screen Show (4:3)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Project6 기능정리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KKB</dc:creator>
  <cp:lastModifiedBy>Yu Seohee</cp:lastModifiedBy>
  <cp:revision>12</cp:revision>
  <dcterms:created xsi:type="dcterms:W3CDTF">2020-05-01T15:12:40Z</dcterms:created>
  <dcterms:modified xsi:type="dcterms:W3CDTF">2020-05-02T06:01:18Z</dcterms:modified>
</cp:coreProperties>
</file>