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20-05-02 [Sat]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720" y="836712"/>
            <a:ext cx="88825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펀펀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fun</a:t>
            </a:r>
            <a:r>
              <a:rPr lang="en-US" altLang="ko-KR" dirty="0" smtClean="0"/>
              <a:t>-</a:t>
            </a:r>
            <a:r>
              <a:rPr lang="en-US" altLang="ko-KR" b="1" dirty="0" smtClean="0"/>
              <a:t>fun</a:t>
            </a:r>
            <a:r>
              <a:rPr lang="en-US" altLang="ko-KR" dirty="0" smtClean="0"/>
              <a:t>ding)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회원가입 및 로그인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아이디찾기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비밀번호 수정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 </a:t>
            </a:r>
            <a:r>
              <a:rPr lang="ko-KR" altLang="en-US" dirty="0" err="1" smtClean="0"/>
              <a:t>중복체크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재입력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썸네일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펀딩목표금액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펀딩마감일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보상내용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물품인지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현금인지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펀딩금액에</a:t>
            </a:r>
            <a:r>
              <a:rPr lang="ko-KR" altLang="en-US" dirty="0" smtClean="0"/>
              <a:t> 따른 보상 내용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해시태그</a:t>
            </a:r>
            <a:r>
              <a:rPr lang="en-US" altLang="ko-KR" dirty="0" smtClean="0"/>
              <a:t>?)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펀딩한</a:t>
            </a:r>
            <a:r>
              <a:rPr lang="ko-KR" altLang="en-US" dirty="0" smtClean="0"/>
              <a:t> 인원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펀딩된</a:t>
            </a:r>
            <a:r>
              <a:rPr lang="ko-KR" altLang="en-US" dirty="0" smtClean="0"/>
              <a:t> 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펀딩금액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보상선택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펀딩금액</a:t>
            </a:r>
            <a:r>
              <a:rPr lang="ko-KR" altLang="en-US" dirty="0" smtClean="0"/>
              <a:t> 결제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보상 받을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또는 계좌번호 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상품 판매 등록 및 구매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상품이름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썸네일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고객센터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공지사항</a:t>
            </a:r>
            <a:r>
              <a:rPr lang="en-US" altLang="ko-KR" dirty="0"/>
              <a:t>, FAQ, 1:1</a:t>
            </a:r>
            <a:r>
              <a:rPr lang="ko-KR" altLang="en-US" dirty="0"/>
              <a:t>문의 </a:t>
            </a:r>
            <a:r>
              <a:rPr lang="ko-KR" altLang="en-US" dirty="0" smtClean="0"/>
              <a:t>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회원정보수정 및 회원탈퇴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펀딩한</a:t>
            </a:r>
            <a:r>
              <a:rPr lang="ko-KR" altLang="en-US" dirty="0" smtClean="0"/>
              <a:t> 프로젝트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상품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 내역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5720" y="836712"/>
            <a:ext cx="51828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회원목록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회원상세정보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관리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프로젝트목록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관리자추천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상품목록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관리자추천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고객센터 관리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공지사항목록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및 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FAQ</a:t>
            </a:r>
            <a:r>
              <a:rPr lang="ko-KR" altLang="en-US" dirty="0" smtClean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상세정보</a:t>
            </a:r>
            <a:r>
              <a:rPr lang="en-US" altLang="ko-KR" dirty="0"/>
              <a:t>, </a:t>
            </a:r>
            <a:r>
              <a:rPr lang="ko-KR" altLang="en-US" dirty="0"/>
              <a:t>등록 및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en-US" altLang="ko-KR" dirty="0" smtClean="0"/>
              <a:t>1:1</a:t>
            </a:r>
            <a:r>
              <a:rPr lang="ko-KR" altLang="en-US" dirty="0" err="1" smtClean="0"/>
              <a:t>문의목록</a:t>
            </a:r>
            <a:r>
              <a:rPr lang="en-US" altLang="ko-KR" dirty="0"/>
              <a:t>, </a:t>
            </a:r>
            <a:r>
              <a:rPr lang="ko-KR" altLang="en-US" dirty="0"/>
              <a:t>상세정보</a:t>
            </a:r>
            <a:r>
              <a:rPr lang="en-US" altLang="ko-KR" dirty="0"/>
              <a:t>, </a:t>
            </a:r>
            <a:r>
              <a:rPr lang="ko-KR" altLang="en-US" dirty="0" err="1" smtClean="0"/>
              <a:t>답변등록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답변수정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팝업 알림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공지 및 광고 알림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1268760"/>
            <a:ext cx="5995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회원이 글을 등록하고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댓글을 작성하는 게시판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추천기능을</a:t>
            </a:r>
            <a:r>
              <a:rPr lang="ko-KR" altLang="en-US" dirty="0" smtClean="0"/>
              <a:t> 넣어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추천 글을 게시판 상위에 표시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2708920"/>
            <a:ext cx="8124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댓글창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상세화면</a:t>
            </a:r>
            <a:r>
              <a:rPr lang="ko-KR" altLang="en-US" dirty="0" smtClean="0"/>
              <a:t> 하단에 일반회원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펀딩회원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프로젝트관리자가 댓글을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작성하는 기능</a:t>
            </a:r>
            <a:endParaRPr lang="en-US" altLang="ko-KR" dirty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프로젝트 관리자가 </a:t>
            </a:r>
            <a:r>
              <a:rPr lang="ko-KR" altLang="en-US" dirty="0" err="1" smtClean="0"/>
              <a:t>댓글창</a:t>
            </a:r>
            <a:r>
              <a:rPr lang="ko-KR" altLang="en-US" dirty="0" smtClean="0"/>
              <a:t>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290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Project6 기능정리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Windows 사용자</cp:lastModifiedBy>
  <cp:revision>13</cp:revision>
  <dcterms:created xsi:type="dcterms:W3CDTF">2020-05-01T15:12:40Z</dcterms:created>
  <dcterms:modified xsi:type="dcterms:W3CDTF">2020-05-02T05:47:28Z</dcterms:modified>
</cp:coreProperties>
</file>