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Project6 </a:t>
            </a:r>
            <a:r>
              <a:rPr lang="ko-KR" altLang="en-US" dirty="0" smtClean="0"/>
              <a:t>기능정리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79512" y="760995"/>
            <a:ext cx="8784976" cy="598037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ko-KR" altLang="en-US" sz="1900" dirty="0" smtClean="0"/>
              <a:t>메인 화면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프로젝트 검색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카테고리별</a:t>
            </a:r>
            <a:r>
              <a:rPr lang="ko-KR" altLang="en-US" sz="1500" dirty="0" smtClean="0"/>
              <a:t> 프로젝트 리스트 불러 오는 네비게이션 메뉴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슬라이드 배너 광고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추천 프로젝트 표시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로그아웃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로그인 </a:t>
            </a:r>
            <a:r>
              <a:rPr lang="ko-KR" altLang="en-US" sz="1900" dirty="0" smtClean="0"/>
              <a:t>및 회원가입 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소셜 로그인 및 회원가입 </a:t>
            </a:r>
            <a:r>
              <a:rPr lang="ko-KR" altLang="en-US" sz="1900" dirty="0" smtClean="0"/>
              <a:t>가능</a:t>
            </a:r>
            <a:r>
              <a:rPr lang="en-US" altLang="ko-KR" sz="1900" dirty="0" smtClean="0"/>
              <a:t>)</a:t>
            </a:r>
          </a:p>
          <a:p>
            <a:pPr lvl="1">
              <a:buFontTx/>
              <a:buChar char="-"/>
            </a:pPr>
            <a:r>
              <a:rPr lang="ko-KR" altLang="en-US" sz="1500" dirty="0" smtClean="0"/>
              <a:t>아이디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비밀번호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전화번호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주소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이메일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 err="1" smtClean="0"/>
              <a:t>마이페이지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err="1" smtClean="0"/>
              <a:t>펀딩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한 프로젝트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제작 프로젝트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관심 프로젝트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회원정보 설정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관심 카테고리 설정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알림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구매한 </a:t>
            </a:r>
            <a:r>
              <a:rPr lang="ko-KR" altLang="en-US" sz="1500" dirty="0" err="1" smtClean="0"/>
              <a:t>리워드</a:t>
            </a:r>
            <a:r>
              <a:rPr lang="ko-KR" altLang="en-US" sz="1500" dirty="0" smtClean="0"/>
              <a:t> 상품 확인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상품명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구매 개수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구매 날짜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배송상태</a:t>
            </a:r>
            <a:r>
              <a:rPr lang="en-US" altLang="ko-KR" sz="1500" dirty="0" smtClean="0"/>
              <a:t>), </a:t>
            </a:r>
            <a:r>
              <a:rPr lang="ko-KR" altLang="en-US" sz="1500" dirty="0" smtClean="0"/>
              <a:t>로그아웃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프로젝트 </a:t>
            </a:r>
            <a:r>
              <a:rPr lang="ko-KR" altLang="en-US" sz="1900" dirty="0" smtClean="0"/>
              <a:t>제작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투자 </a:t>
            </a:r>
            <a:r>
              <a:rPr lang="en-US" altLang="ko-KR" sz="1900" dirty="0" smtClean="0"/>
              <a:t>– </a:t>
            </a:r>
            <a:r>
              <a:rPr lang="ko-KR" altLang="en-US" sz="1900" dirty="0" err="1" smtClean="0"/>
              <a:t>펀딩</a:t>
            </a:r>
            <a:r>
              <a:rPr lang="ko-KR" altLang="en-US" sz="1900" dirty="0" smtClean="0"/>
              <a:t> 대가를 돈으로 받음</a:t>
            </a:r>
            <a:r>
              <a:rPr lang="en-US" altLang="ko-KR" sz="1900" dirty="0" smtClean="0"/>
              <a:t>)</a:t>
            </a:r>
            <a:endParaRPr lang="en-US" altLang="ko-KR" sz="1900" dirty="0"/>
          </a:p>
          <a:p>
            <a:pPr lvl="1">
              <a:buFontTx/>
              <a:buChar char="-"/>
            </a:pPr>
            <a:r>
              <a:rPr lang="ko-KR" altLang="en-US" sz="1500" dirty="0" smtClean="0"/>
              <a:t>프로젝트 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카테고리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펀딩</a:t>
            </a:r>
            <a:r>
              <a:rPr lang="ko-KR" altLang="en-US" sz="1500" dirty="0" smtClean="0"/>
              <a:t> 받을 목표 금액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진행 기간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고유 주소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대표 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키워드</a:t>
            </a:r>
            <a:r>
              <a:rPr lang="en-US" altLang="ko-KR" sz="1500" dirty="0" smtClean="0"/>
              <a:t>, </a:t>
            </a:r>
            <a:r>
              <a:rPr lang="ko-KR" altLang="en-US" sz="1500" dirty="0"/>
              <a:t>프로젝트 </a:t>
            </a:r>
            <a:r>
              <a:rPr lang="ko-KR" altLang="en-US" sz="1500" dirty="0" smtClean="0"/>
              <a:t>세부 동영상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세부 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세부 내용</a:t>
            </a:r>
            <a:r>
              <a:rPr lang="en-US" altLang="ko-KR" sz="1500" dirty="0" smtClean="0"/>
              <a:t>, </a:t>
            </a:r>
            <a:r>
              <a:rPr lang="ko-KR" altLang="en-US" sz="1500" b="1" dirty="0" err="1" smtClean="0"/>
              <a:t>펀딩</a:t>
            </a:r>
            <a:r>
              <a:rPr lang="ko-KR" altLang="en-US" sz="1500" b="1" dirty="0" smtClean="0"/>
              <a:t> 금액 단위 및 </a:t>
            </a:r>
            <a:r>
              <a:rPr lang="ko-KR" altLang="en-US" sz="1500" b="1" dirty="0" err="1" smtClean="0"/>
              <a:t>펀딩</a:t>
            </a:r>
            <a:r>
              <a:rPr lang="ko-KR" altLang="en-US" sz="1500" b="1" dirty="0" smtClean="0"/>
              <a:t> 금액 별 보상 내용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보상 전달 시기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환불 </a:t>
            </a:r>
            <a:r>
              <a:rPr lang="ko-KR" altLang="en-US" sz="1500" dirty="0" smtClean="0"/>
              <a:t>정책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문의 가능 전화번호</a:t>
            </a:r>
            <a:r>
              <a:rPr lang="en-US" altLang="ko-KR" sz="1500" dirty="0" smtClean="0"/>
              <a:t> 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/>
              <a:t>프로젝트 제작</a:t>
            </a:r>
            <a:r>
              <a:rPr lang="en-US" altLang="ko-KR" sz="1900" dirty="0"/>
              <a:t>(</a:t>
            </a:r>
            <a:r>
              <a:rPr lang="ko-KR" altLang="en-US" sz="1900" dirty="0" err="1" smtClean="0"/>
              <a:t>리워드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– </a:t>
            </a:r>
            <a:r>
              <a:rPr lang="ko-KR" altLang="en-US" sz="1900" dirty="0" err="1" smtClean="0"/>
              <a:t>펀딩</a:t>
            </a:r>
            <a:r>
              <a:rPr lang="ko-KR" altLang="en-US" sz="1900" dirty="0" smtClean="0"/>
              <a:t> 대가를 상품으로 받음</a:t>
            </a:r>
            <a:r>
              <a:rPr lang="en-US" altLang="ko-KR" sz="1900" dirty="0" smtClean="0"/>
              <a:t>)</a:t>
            </a:r>
            <a:endParaRPr lang="en-US" altLang="ko-KR" sz="1900" dirty="0"/>
          </a:p>
          <a:p>
            <a:pPr lvl="1">
              <a:buFontTx/>
              <a:buChar char="-"/>
            </a:pPr>
            <a:r>
              <a:rPr lang="ko-KR" altLang="en-US" sz="1500" dirty="0" smtClean="0"/>
              <a:t>프로젝트 이름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카테고리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펀딩</a:t>
            </a:r>
            <a:r>
              <a:rPr lang="ko-KR" altLang="en-US" sz="1500" dirty="0" smtClean="0"/>
              <a:t> 받을 목표 금액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진행 기간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고유 주소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대표 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키워드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세부 동영상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세부 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세부 내용</a:t>
            </a:r>
            <a:r>
              <a:rPr lang="en-US" altLang="ko-KR" sz="1500" dirty="0" smtClean="0"/>
              <a:t>, </a:t>
            </a:r>
            <a:r>
              <a:rPr lang="ko-KR" altLang="en-US" sz="1500" b="1" dirty="0" err="1" smtClean="0"/>
              <a:t>펀딩</a:t>
            </a:r>
            <a:r>
              <a:rPr lang="ko-KR" altLang="en-US" sz="1500" b="1" dirty="0" smtClean="0"/>
              <a:t> 금액 단위 및 상품 내용</a:t>
            </a:r>
            <a:r>
              <a:rPr lang="en-US" altLang="ko-KR" sz="1500" b="1" dirty="0" smtClean="0"/>
              <a:t>,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환불 정책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보상 전달 시기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문의 가능 전화번호</a:t>
            </a:r>
            <a:r>
              <a:rPr lang="en-US" altLang="ko-KR" sz="1500" dirty="0" smtClean="0"/>
              <a:t> </a:t>
            </a:r>
          </a:p>
          <a:p>
            <a:pPr>
              <a:buFontTx/>
              <a:buChar char="-"/>
            </a:pPr>
            <a:r>
              <a:rPr lang="ko-KR" altLang="en-US" sz="1900" dirty="0" smtClean="0"/>
              <a:t>프로젝트 리스트 확인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err="1" smtClean="0"/>
              <a:t>카테고리별</a:t>
            </a:r>
            <a:r>
              <a:rPr lang="ko-KR" altLang="en-US" sz="1500" dirty="0" smtClean="0"/>
              <a:t> 프로젝트 확인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투자</a:t>
            </a:r>
            <a:r>
              <a:rPr lang="en-US" altLang="ko-KR" sz="1500" dirty="0" smtClean="0"/>
              <a:t>/</a:t>
            </a:r>
            <a:r>
              <a:rPr lang="ko-KR" altLang="en-US" sz="1500" dirty="0" err="1" smtClean="0"/>
              <a:t>리워드</a:t>
            </a:r>
            <a:r>
              <a:rPr lang="ko-KR" altLang="en-US" sz="1500" dirty="0" smtClean="0"/>
              <a:t> 프로젝트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진행예정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진행중</a:t>
            </a:r>
            <a:r>
              <a:rPr lang="en-US" altLang="ko-KR" sz="1500" dirty="0" smtClean="0"/>
              <a:t>/</a:t>
            </a:r>
            <a:r>
              <a:rPr lang="ko-KR" altLang="en-US" sz="1500" dirty="0" err="1" smtClean="0"/>
              <a:t>진행완료</a:t>
            </a:r>
            <a:r>
              <a:rPr lang="ko-KR" altLang="en-US" sz="1500" dirty="0" smtClean="0"/>
              <a:t> 프로젝트 확인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프로젝트 상세 내용 확인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/>
              <a:t>프로젝트 이름</a:t>
            </a:r>
            <a:r>
              <a:rPr lang="en-US" altLang="ko-KR" sz="1500" dirty="0"/>
              <a:t>, </a:t>
            </a:r>
            <a:r>
              <a:rPr lang="ko-KR" altLang="en-US" sz="1500" dirty="0"/>
              <a:t>카테고리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펀딩</a:t>
            </a:r>
            <a:r>
              <a:rPr lang="ko-KR" altLang="en-US" sz="1500" dirty="0"/>
              <a:t> 받을 목표 금액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진행 기간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고유 주소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대표 이미지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키워드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세부 동영상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세부 이미지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세부 내용</a:t>
            </a:r>
            <a:r>
              <a:rPr lang="en-US" altLang="ko-KR" sz="1500" dirty="0"/>
              <a:t>, </a:t>
            </a:r>
            <a:r>
              <a:rPr lang="ko-KR" altLang="en-US" sz="1500" b="1" dirty="0" err="1"/>
              <a:t>펀딩</a:t>
            </a:r>
            <a:r>
              <a:rPr lang="ko-KR" altLang="en-US" sz="1500" b="1" dirty="0"/>
              <a:t> 금액 단위 및 </a:t>
            </a:r>
            <a:r>
              <a:rPr lang="ko-KR" altLang="en-US" sz="1500" b="1" dirty="0" err="1"/>
              <a:t>펀딩</a:t>
            </a:r>
            <a:r>
              <a:rPr lang="ko-KR" altLang="en-US" sz="1500" b="1" dirty="0"/>
              <a:t> 금액 별 보상 </a:t>
            </a:r>
            <a:r>
              <a:rPr lang="ko-KR" altLang="en-US" sz="1500" b="1" dirty="0" smtClean="0"/>
              <a:t>내용 </a:t>
            </a:r>
            <a:r>
              <a:rPr lang="en-US" altLang="ko-KR" sz="1500" b="1" dirty="0" smtClean="0"/>
              <a:t>or </a:t>
            </a:r>
            <a:r>
              <a:rPr lang="ko-KR" altLang="en-US" sz="1500" b="1" dirty="0" err="1" smtClean="0"/>
              <a:t>펀딩</a:t>
            </a:r>
            <a:r>
              <a:rPr lang="ko-KR" altLang="en-US" sz="1500" b="1" dirty="0" smtClean="0"/>
              <a:t> </a:t>
            </a:r>
            <a:r>
              <a:rPr lang="ko-KR" altLang="en-US" sz="1500" b="1" dirty="0"/>
              <a:t>금액 단위 및 상품 내용</a:t>
            </a:r>
            <a:r>
              <a:rPr lang="en-US" altLang="ko-KR" sz="1500" b="1" dirty="0"/>
              <a:t>,</a:t>
            </a:r>
            <a:r>
              <a:rPr lang="en-US" altLang="ko-KR" sz="1500" dirty="0"/>
              <a:t> </a:t>
            </a:r>
            <a:r>
              <a:rPr lang="ko-KR" altLang="en-US" sz="1500" dirty="0"/>
              <a:t>환불 정책</a:t>
            </a:r>
            <a:r>
              <a:rPr lang="en-US" altLang="ko-KR" sz="1500" dirty="0"/>
              <a:t>, </a:t>
            </a:r>
            <a:r>
              <a:rPr lang="ko-KR" altLang="en-US" sz="1500" dirty="0"/>
              <a:t>보상 전달 시기</a:t>
            </a:r>
            <a:r>
              <a:rPr lang="en-US" altLang="ko-KR" sz="1500" dirty="0"/>
              <a:t>, </a:t>
            </a:r>
            <a:r>
              <a:rPr lang="ko-KR" altLang="en-US" sz="1500" dirty="0"/>
              <a:t>문의 가능 </a:t>
            </a:r>
            <a:r>
              <a:rPr lang="ko-KR" altLang="en-US" sz="1500" dirty="0" smtClean="0"/>
              <a:t>전화번호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관련 문의 사항 등록 및 확인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상세 페이지에서 댓글 형식으로</a:t>
            </a:r>
            <a:r>
              <a:rPr lang="en-US" altLang="ko-KR" sz="1500" dirty="0" smtClean="0"/>
              <a:t>)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프로젝트 </a:t>
            </a:r>
            <a:r>
              <a:rPr lang="ko-KR" altLang="en-US" sz="1900" dirty="0" err="1" smtClean="0"/>
              <a:t>펀딩하기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투자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투자 금액 선택 및 결제</a:t>
            </a:r>
            <a:endParaRPr lang="en-US" altLang="ko-KR" sz="1500" dirty="0" smtClean="0"/>
          </a:p>
          <a:p>
            <a:pPr lvl="1">
              <a:buFontTx/>
              <a:buChar char="-"/>
            </a:pPr>
            <a:r>
              <a:rPr lang="ko-KR" altLang="en-US" sz="1500" dirty="0" err="1" smtClean="0"/>
              <a:t>리워드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투자 금액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선택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상품 선택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배송정보 입력</a:t>
            </a:r>
            <a:endParaRPr lang="en-US" altLang="ko-KR" sz="15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79512" y="760995"/>
            <a:ext cx="8784976" cy="59803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900" dirty="0" err="1" smtClean="0"/>
              <a:t>리워드</a:t>
            </a:r>
            <a:r>
              <a:rPr lang="ko-KR" altLang="en-US" sz="1900" dirty="0" smtClean="0"/>
              <a:t> 마켓 상품 리스트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상품 리스트 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카테고리별</a:t>
            </a:r>
            <a:r>
              <a:rPr lang="ko-KR" altLang="en-US" sz="1500" dirty="0" smtClean="0"/>
              <a:t> 상품 확인</a:t>
            </a:r>
            <a:r>
              <a:rPr lang="en-US" altLang="ko-KR" sz="15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900" dirty="0" err="1" smtClean="0"/>
              <a:t>리워드</a:t>
            </a:r>
            <a:r>
              <a:rPr lang="ko-KR" altLang="en-US" sz="1900" dirty="0" smtClean="0"/>
              <a:t> 마켓 상품 상세 정보 및 구매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상품 관련 정보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상품 이름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내용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상품 상세 내용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표시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상세 페이지</a:t>
            </a:r>
            <a:endParaRPr lang="en-US" altLang="ko-KR" sz="15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상품 개수 설정 및 구매 확정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결제 완료 페이지</a:t>
            </a:r>
            <a:endParaRPr lang="en-US" altLang="ko-KR" sz="15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상품 관련 사용자의 문의사항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및 후기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상세 페이지에서 댓글 형식으로 표시</a:t>
            </a:r>
            <a:r>
              <a:rPr lang="en-US" altLang="ko-KR" sz="1500" dirty="0" smtClean="0"/>
              <a:t>)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불량 프로젝트 신고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카테고리 선택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허위 프로젝트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불순한 프로젝트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관리자 확인이 필요한 프로젝트</a:t>
            </a:r>
            <a:r>
              <a:rPr lang="en-US" altLang="ko-KR" sz="1500" dirty="0" smtClean="0"/>
              <a:t>)</a:t>
            </a:r>
          </a:p>
          <a:p>
            <a:pPr lvl="1">
              <a:buFontTx/>
              <a:buChar char="-"/>
            </a:pPr>
            <a:r>
              <a:rPr lang="ko-KR" altLang="en-US" sz="1500" dirty="0" smtClean="0"/>
              <a:t>제목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내용 입력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스크린샷</a:t>
            </a:r>
            <a:r>
              <a:rPr lang="ko-KR" altLang="en-US" sz="1500" dirty="0" smtClean="0"/>
              <a:t> 이미지 업로드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/>
              <a:t>관심 프로젝트 등록</a:t>
            </a:r>
            <a:endParaRPr lang="en-US" altLang="ko-KR" sz="1900" dirty="0"/>
          </a:p>
          <a:p>
            <a:pPr lvl="1">
              <a:buFontTx/>
              <a:buChar char="-"/>
            </a:pPr>
            <a:r>
              <a:rPr lang="ko-KR" altLang="en-US" sz="1500" dirty="0"/>
              <a:t>프로젝트 상세 내용 확인 페이지에서 관심 프로젝트 등록하기 버튼</a:t>
            </a:r>
            <a:endParaRPr lang="en-US" altLang="ko-KR" sz="1500" dirty="0"/>
          </a:p>
          <a:p>
            <a:pPr lvl="1">
              <a:buFontTx/>
              <a:buChar char="-"/>
            </a:pPr>
            <a:r>
              <a:rPr lang="ko-KR" altLang="en-US" sz="1500" dirty="0"/>
              <a:t>관심 프로젝트로 등록한 프로젝트에 변동사항</a:t>
            </a:r>
            <a:r>
              <a:rPr lang="en-US" altLang="ko-KR" sz="1500" dirty="0"/>
              <a:t>(</a:t>
            </a:r>
            <a:r>
              <a:rPr lang="ko-KR" altLang="en-US" sz="1500" dirty="0" err="1"/>
              <a:t>펀딩</a:t>
            </a:r>
            <a:r>
              <a:rPr lang="ko-KR" altLang="en-US" sz="1500" dirty="0"/>
              <a:t> 기간 종료</a:t>
            </a:r>
            <a:r>
              <a:rPr lang="en-US" altLang="ko-KR" sz="1500" dirty="0"/>
              <a:t>, </a:t>
            </a:r>
            <a:r>
              <a:rPr lang="ko-KR" altLang="en-US" sz="1500" dirty="0"/>
              <a:t>보상 금액 및 보상 배송 시작 등</a:t>
            </a:r>
            <a:r>
              <a:rPr lang="en-US" altLang="ko-KR" sz="1500" dirty="0"/>
              <a:t>)</a:t>
            </a:r>
            <a:r>
              <a:rPr lang="ko-KR" altLang="en-US" sz="1500" dirty="0"/>
              <a:t>이 발생하는 경우 알림으로 확인 </a:t>
            </a:r>
            <a:r>
              <a:rPr lang="ko-KR" altLang="en-US" sz="1500" dirty="0" smtClean="0"/>
              <a:t>가능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게시판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공지사항</a:t>
            </a:r>
            <a:endParaRPr lang="en-US" altLang="ko-KR" sz="1500" dirty="0" smtClean="0"/>
          </a:p>
          <a:p>
            <a:pPr lvl="1">
              <a:buFontTx/>
              <a:buChar char="-"/>
            </a:pPr>
            <a:r>
              <a:rPr lang="en-US" altLang="ko-KR" sz="1500" dirty="0" smtClean="0"/>
              <a:t>FAQ</a:t>
            </a:r>
          </a:p>
          <a:p>
            <a:pPr lvl="1">
              <a:buFontTx/>
              <a:buChar char="-"/>
            </a:pPr>
            <a:r>
              <a:rPr lang="ko-KR" altLang="en-US" sz="1500" dirty="0" smtClean="0"/>
              <a:t>서비스 관련 </a:t>
            </a:r>
            <a:r>
              <a:rPr lang="en-US" altLang="ko-KR" sz="1500" dirty="0" err="1" smtClean="0"/>
              <a:t>QnA</a:t>
            </a:r>
            <a:endParaRPr lang="en-US" altLang="ko-KR" sz="1500" dirty="0"/>
          </a:p>
          <a:p>
            <a:pPr lvl="1">
              <a:buFontTx/>
              <a:buChar char="-"/>
            </a:pP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60654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760995"/>
            <a:ext cx="8784976" cy="59803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900" dirty="0" smtClean="0"/>
              <a:t>웹 사이트 통계</a:t>
            </a:r>
            <a:r>
              <a:rPr lang="en-US" altLang="ko-KR" sz="1900" dirty="0" smtClean="0"/>
              <a:t>(?)</a:t>
            </a:r>
          </a:p>
          <a:p>
            <a:pPr lvl="1">
              <a:buFontTx/>
              <a:buChar char="-"/>
            </a:pPr>
            <a:r>
              <a:rPr lang="ko-KR" altLang="en-US" sz="1500" dirty="0" err="1" smtClean="0"/>
              <a:t>접속자</a:t>
            </a:r>
            <a:r>
              <a:rPr lang="ko-KR" altLang="en-US" sz="1500" dirty="0" smtClean="0"/>
              <a:t> 현황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사용자 검색 키워드 정보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메인 화면 관리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슬라이드 배너 등록 및 삭제</a:t>
            </a:r>
            <a:endParaRPr lang="en-US" altLang="ko-KR" sz="15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추천 프로젝트 등록 및 삭제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회원 정보 관리</a:t>
            </a:r>
            <a:endParaRPr lang="en-US" altLang="ko-KR" sz="19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프로젝트 관리</a:t>
            </a:r>
            <a:endParaRPr lang="en-US" altLang="ko-KR" sz="1900" dirty="0"/>
          </a:p>
          <a:p>
            <a:pPr lvl="1">
              <a:buFontTx/>
              <a:buChar char="-"/>
            </a:pPr>
            <a:r>
              <a:rPr lang="ko-KR" altLang="en-US" sz="1500" dirty="0" smtClean="0"/>
              <a:t>등록된 프로젝트 관리</a:t>
            </a:r>
            <a:endParaRPr lang="en-US" altLang="ko-KR" sz="15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카테고리 관리</a:t>
            </a:r>
            <a:endParaRPr lang="en-US" altLang="ko-KR" sz="15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신고 프로젝트 관리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프로젝트 정지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프로젝트 등록자 제제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반려처리</a:t>
            </a:r>
            <a:r>
              <a:rPr lang="en-US" altLang="ko-KR" sz="15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900" dirty="0" err="1" smtClean="0"/>
              <a:t>리워드</a:t>
            </a:r>
            <a:r>
              <a:rPr lang="ko-KR" altLang="en-US" sz="1900" dirty="0" smtClean="0"/>
              <a:t> 마켓 관리</a:t>
            </a:r>
            <a:endParaRPr lang="en-US" altLang="ko-KR" sz="1900" dirty="0" smtClean="0"/>
          </a:p>
          <a:p>
            <a:pPr>
              <a:buFontTx/>
              <a:buChar char="-"/>
            </a:pPr>
            <a:r>
              <a:rPr lang="ko-KR" altLang="en-US" sz="1900" dirty="0" smtClean="0"/>
              <a:t>게시판 관리</a:t>
            </a:r>
            <a:endParaRPr lang="en-US" altLang="ko-KR" sz="1900" dirty="0" smtClean="0"/>
          </a:p>
          <a:p>
            <a:pPr lvl="1">
              <a:buFontTx/>
              <a:buChar char="-"/>
            </a:pPr>
            <a:r>
              <a:rPr lang="ko-KR" altLang="en-US" sz="1500" dirty="0" smtClean="0"/>
              <a:t>공지사항 등록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수정 및 삭제</a:t>
            </a:r>
            <a:endParaRPr lang="en-US" altLang="ko-KR" sz="1500" dirty="0" smtClean="0"/>
          </a:p>
          <a:p>
            <a:pPr lvl="1">
              <a:buFontTx/>
              <a:buChar char="-"/>
            </a:pPr>
            <a:r>
              <a:rPr lang="en-US" altLang="ko-KR" sz="1500" dirty="0" smtClean="0"/>
              <a:t>FAQ </a:t>
            </a:r>
            <a:r>
              <a:rPr lang="ko-KR" altLang="en-US" sz="1500" dirty="0" smtClean="0"/>
              <a:t>등록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수정 및 삭제</a:t>
            </a:r>
            <a:endParaRPr lang="en-US" altLang="ko-KR" sz="1500" dirty="0" smtClean="0"/>
          </a:p>
          <a:p>
            <a:pPr lvl="1">
              <a:buFontTx/>
              <a:buChar char="-"/>
            </a:pPr>
            <a:r>
              <a:rPr lang="en-US" altLang="ko-KR" sz="1500" dirty="0" err="1" smtClean="0"/>
              <a:t>QnA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답변 등록 및 삭제</a:t>
            </a:r>
            <a:endParaRPr lang="en-US" altLang="ko-KR" sz="15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기타 추가하고 싶은 기능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538</Words>
  <Application>Microsoft Office PowerPoint</Application>
  <PresentationFormat>화면 슬라이드 쇼(4:3)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Project6 기능정리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KKB</dc:creator>
  <cp:lastModifiedBy>HYEONTAE</cp:lastModifiedBy>
  <cp:revision>15</cp:revision>
  <dcterms:created xsi:type="dcterms:W3CDTF">2020-05-01T15:12:40Z</dcterms:created>
  <dcterms:modified xsi:type="dcterms:W3CDTF">2020-05-02T06:13:14Z</dcterms:modified>
</cp:coreProperties>
</file>