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Project6 </a:t>
            </a:r>
            <a:r>
              <a:rPr lang="ko-KR" altLang="en-US" dirty="0"/>
              <a:t>기능정리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C4D4A-9160-499A-93A8-4302E1DE8389}"/>
              </a:ext>
            </a:extLst>
          </p:cNvPr>
          <p:cNvSpPr txBox="1"/>
          <p:nvPr/>
        </p:nvSpPr>
        <p:spPr>
          <a:xfrm>
            <a:off x="428596" y="980728"/>
            <a:ext cx="81758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?),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오픈</a:t>
            </a:r>
            <a:r>
              <a:rPr lang="en-US" altLang="ko-KR" dirty="0"/>
              <a:t>(</a:t>
            </a:r>
            <a:r>
              <a:rPr lang="ko-KR" altLang="en-US" dirty="0"/>
              <a:t>메이커 등록</a:t>
            </a:r>
            <a:r>
              <a:rPr lang="en-US" altLang="ko-KR" dirty="0"/>
              <a:t>-&gt; </a:t>
            </a:r>
            <a:r>
              <a:rPr lang="ko-KR" altLang="en-US" dirty="0"/>
              <a:t>메이커스튜디오 오픈 </a:t>
            </a:r>
            <a:r>
              <a:rPr lang="en-US" altLang="ko-KR" dirty="0"/>
              <a:t>-&gt; </a:t>
            </a:r>
            <a:r>
              <a:rPr lang="ko-KR" altLang="en-US" dirty="0"/>
              <a:t>기본 정보를 입력</a:t>
            </a:r>
            <a:r>
              <a:rPr lang="en-US" altLang="ko-KR" dirty="0"/>
              <a:t>, *</a:t>
            </a:r>
            <a:r>
              <a:rPr lang="ko-KR" altLang="en-US" dirty="0"/>
              <a:t>기본정보</a:t>
            </a:r>
            <a:r>
              <a:rPr lang="en-US" altLang="ko-KR" dirty="0"/>
              <a:t>:</a:t>
            </a:r>
            <a:r>
              <a:rPr lang="ko-KR" altLang="en-US" dirty="0"/>
              <a:t>프로젝트 제목</a:t>
            </a:r>
            <a:r>
              <a:rPr lang="en-US" altLang="ko-KR" dirty="0"/>
              <a:t>, </a:t>
            </a:r>
            <a:r>
              <a:rPr lang="ko-KR" altLang="en-US" dirty="0"/>
              <a:t>목표 금액</a:t>
            </a:r>
            <a:r>
              <a:rPr lang="en-US" altLang="ko-KR" dirty="0"/>
              <a:t>, </a:t>
            </a:r>
            <a:r>
              <a:rPr lang="ko-KR" altLang="en-US" dirty="0"/>
              <a:t>대표 이미지</a:t>
            </a:r>
            <a:r>
              <a:rPr lang="en-US" altLang="ko-KR" dirty="0"/>
              <a:t>, </a:t>
            </a:r>
            <a:r>
              <a:rPr lang="ko-KR" altLang="en-US" dirty="0"/>
              <a:t>카테고리 선택</a:t>
            </a:r>
            <a:r>
              <a:rPr lang="en-US" altLang="ko-KR" dirty="0"/>
              <a:t>(</a:t>
            </a:r>
            <a:r>
              <a:rPr lang="ko-KR" altLang="en-US" dirty="0" err="1"/>
              <a:t>테크</a:t>
            </a:r>
            <a:r>
              <a:rPr lang="en-US" altLang="ko-KR" dirty="0"/>
              <a:t>-</a:t>
            </a:r>
            <a:r>
              <a:rPr lang="ko-KR" altLang="en-US" dirty="0"/>
              <a:t>가전</a:t>
            </a:r>
            <a:r>
              <a:rPr lang="en-US" altLang="ko-KR" dirty="0"/>
              <a:t>, </a:t>
            </a:r>
            <a:r>
              <a:rPr lang="ko-KR" altLang="en-US" dirty="0"/>
              <a:t>패션</a:t>
            </a:r>
            <a:r>
              <a:rPr lang="en-US" altLang="ko-KR" dirty="0"/>
              <a:t>-</a:t>
            </a:r>
            <a:r>
              <a:rPr lang="ko-KR" altLang="en-US" dirty="0"/>
              <a:t>잡화</a:t>
            </a:r>
            <a:r>
              <a:rPr lang="en-US" altLang="ko-KR" dirty="0"/>
              <a:t>, </a:t>
            </a:r>
            <a:r>
              <a:rPr lang="ko-KR" altLang="en-US" dirty="0"/>
              <a:t>뷰티</a:t>
            </a:r>
            <a:r>
              <a:rPr lang="en-US" altLang="ko-KR" dirty="0"/>
              <a:t>, </a:t>
            </a:r>
            <a:r>
              <a:rPr lang="ko-KR" altLang="en-US" dirty="0" err="1"/>
              <a:t>푸드</a:t>
            </a:r>
            <a:r>
              <a:rPr lang="en-US" altLang="ko-KR" dirty="0"/>
              <a:t>, </a:t>
            </a:r>
            <a:r>
              <a:rPr lang="ko-KR" altLang="en-US" dirty="0" err="1"/>
              <a:t>홈리빙</a:t>
            </a:r>
            <a:r>
              <a:rPr lang="en-US" altLang="ko-KR" dirty="0"/>
              <a:t>, </a:t>
            </a:r>
            <a:r>
              <a:rPr lang="ko-KR" altLang="en-US" dirty="0"/>
              <a:t>디자인소품</a:t>
            </a:r>
            <a:r>
              <a:rPr lang="en-US" altLang="ko-KR" dirty="0"/>
              <a:t>, </a:t>
            </a:r>
            <a:r>
              <a:rPr lang="ko-KR" altLang="en-US" dirty="0"/>
              <a:t>여행</a:t>
            </a:r>
            <a:r>
              <a:rPr lang="en-US" altLang="ko-KR" dirty="0"/>
              <a:t>-</a:t>
            </a:r>
            <a:r>
              <a:rPr lang="ko-KR" altLang="en-US" dirty="0"/>
              <a:t>레저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-</a:t>
            </a:r>
            <a:r>
              <a:rPr lang="ko-KR" altLang="en-US" dirty="0" err="1"/>
              <a:t>모빌리티</a:t>
            </a:r>
            <a:r>
              <a:rPr lang="en-US" altLang="ko-KR" dirty="0"/>
              <a:t>, </a:t>
            </a:r>
            <a:r>
              <a:rPr lang="ko-KR" altLang="en-US" dirty="0"/>
              <a:t>반려동물</a:t>
            </a:r>
            <a:r>
              <a:rPr lang="en-US" altLang="ko-KR" dirty="0"/>
              <a:t>), </a:t>
            </a:r>
            <a:r>
              <a:rPr lang="ko-KR" altLang="en-US" dirty="0"/>
              <a:t>프로젝트 종료일 설정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메이커 스튜디오에서 </a:t>
            </a:r>
            <a:r>
              <a:rPr lang="ko-KR" altLang="en-US" dirty="0" err="1"/>
              <a:t>펀딩</a:t>
            </a:r>
            <a:r>
              <a:rPr lang="ko-KR" altLang="en-US" dirty="0"/>
              <a:t> 현황 조회가능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소개정보 작성</a:t>
            </a:r>
            <a:r>
              <a:rPr lang="en-US" altLang="ko-KR" dirty="0"/>
              <a:t>-</a:t>
            </a:r>
            <a:r>
              <a:rPr lang="ko-KR" altLang="en-US" dirty="0"/>
              <a:t>소개 사진 등록</a:t>
            </a:r>
            <a:r>
              <a:rPr lang="en-US" altLang="ko-KR" dirty="0"/>
              <a:t>(</a:t>
            </a:r>
            <a:r>
              <a:rPr lang="ko-KR" altLang="en-US" dirty="0"/>
              <a:t>여러 장 가능</a:t>
            </a:r>
            <a:r>
              <a:rPr lang="en-US" altLang="ko-KR" dirty="0"/>
              <a:t>), </a:t>
            </a:r>
            <a:r>
              <a:rPr lang="ko-KR" altLang="en-US" dirty="0"/>
              <a:t>프로젝트 요약</a:t>
            </a:r>
            <a:r>
              <a:rPr lang="en-US" altLang="ko-KR" dirty="0"/>
              <a:t>(100</a:t>
            </a:r>
            <a:r>
              <a:rPr lang="ko-KR" altLang="en-US" dirty="0"/>
              <a:t>자 이내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프로젝트 스토리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리워드 설계 </a:t>
            </a:r>
            <a:r>
              <a:rPr lang="en-US" altLang="ko-KR" dirty="0"/>
              <a:t>– </a:t>
            </a:r>
            <a:r>
              <a:rPr lang="ko-KR" altLang="en-US" dirty="0"/>
              <a:t>금액</a:t>
            </a:r>
            <a:r>
              <a:rPr lang="en-US" altLang="ko-KR" dirty="0"/>
              <a:t>, </a:t>
            </a:r>
            <a:r>
              <a:rPr lang="ko-KR" altLang="en-US" dirty="0" err="1"/>
              <a:t>리워드명</a:t>
            </a:r>
            <a:r>
              <a:rPr lang="en-US" altLang="ko-KR" dirty="0"/>
              <a:t>, </a:t>
            </a:r>
            <a:r>
              <a:rPr lang="ko-KR" altLang="en-US" dirty="0"/>
              <a:t>상세설명</a:t>
            </a:r>
            <a:r>
              <a:rPr lang="en-US" altLang="ko-KR" dirty="0"/>
              <a:t>, </a:t>
            </a:r>
            <a:r>
              <a:rPr lang="ko-KR" altLang="en-US" dirty="0"/>
              <a:t>배송여부 선택</a:t>
            </a:r>
            <a:r>
              <a:rPr lang="en-US" altLang="ko-KR" dirty="0"/>
              <a:t> – </a:t>
            </a:r>
            <a:r>
              <a:rPr lang="ko-KR" altLang="en-US" dirty="0"/>
              <a:t>등록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제출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Nav</a:t>
            </a:r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 err="1"/>
              <a:t>펀딩하기</a:t>
            </a:r>
            <a:r>
              <a:rPr lang="ko-KR" altLang="en-US" dirty="0"/>
              <a:t> 클릭 시 카테고리별 상품들 로딩 </a:t>
            </a:r>
            <a:r>
              <a:rPr lang="en-US" altLang="ko-KR" dirty="0"/>
              <a:t>–</a:t>
            </a:r>
            <a:r>
              <a:rPr lang="ko-KR" altLang="en-US" dirty="0" err="1"/>
              <a:t>펀딩하기</a:t>
            </a:r>
            <a:r>
              <a:rPr lang="ko-KR" altLang="en-US" dirty="0"/>
              <a:t> 클릭 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리워드 선택</a:t>
            </a:r>
            <a:r>
              <a:rPr lang="en-US" altLang="ko-KR" dirty="0"/>
              <a:t>)</a:t>
            </a:r>
            <a:r>
              <a:rPr lang="ko-KR" altLang="en-US" dirty="0"/>
              <a:t>옵션 선택</a:t>
            </a:r>
            <a:r>
              <a:rPr lang="en-US" altLang="ko-KR" dirty="0"/>
              <a:t>, </a:t>
            </a:r>
            <a:r>
              <a:rPr lang="ko-KR" altLang="en-US" dirty="0"/>
              <a:t>옵션선택 후 다음 단계</a:t>
            </a:r>
            <a:r>
              <a:rPr lang="en-US" altLang="ko-KR" dirty="0"/>
              <a:t>, (</a:t>
            </a:r>
            <a:r>
              <a:rPr lang="ko-KR" altLang="en-US" dirty="0"/>
              <a:t>결제예약</a:t>
            </a:r>
            <a:r>
              <a:rPr lang="en-US" altLang="ko-KR" dirty="0"/>
              <a:t>)</a:t>
            </a:r>
            <a:r>
              <a:rPr lang="ko-KR" altLang="en-US" dirty="0" err="1"/>
              <a:t>배송지입력</a:t>
            </a:r>
            <a:r>
              <a:rPr lang="ko-KR" altLang="en-US" dirty="0"/>
              <a:t> 후 결제 정보 입력하고 결제예약</a:t>
            </a:r>
            <a:r>
              <a:rPr lang="en-US" altLang="ko-KR" dirty="0"/>
              <a:t>(</a:t>
            </a:r>
            <a:r>
              <a:rPr lang="ko-KR" altLang="en-US" dirty="0"/>
              <a:t>추후 결제됨</a:t>
            </a:r>
            <a:r>
              <a:rPr lang="en-US" altLang="ko-KR" dirty="0"/>
              <a:t>), </a:t>
            </a:r>
            <a:r>
              <a:rPr lang="ko-KR" altLang="en-US" dirty="0"/>
              <a:t>문의하기</a:t>
            </a:r>
            <a:r>
              <a:rPr lang="en-US" altLang="ko-KR" dirty="0"/>
              <a:t>(</a:t>
            </a:r>
            <a:r>
              <a:rPr lang="ko-KR" altLang="en-US" dirty="0"/>
              <a:t>채팅형식</a:t>
            </a:r>
            <a:r>
              <a:rPr lang="en-US" altLang="ko-KR" dirty="0"/>
              <a:t>), </a:t>
            </a:r>
            <a:r>
              <a:rPr lang="ko-KR" altLang="en-US" dirty="0"/>
              <a:t>응원</a:t>
            </a:r>
            <a:r>
              <a:rPr lang="en-US" altLang="ko-KR" dirty="0"/>
              <a:t>-</a:t>
            </a:r>
            <a:r>
              <a:rPr lang="ko-KR" altLang="en-US" dirty="0"/>
              <a:t>의견 남기기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5D283-34C3-4A07-99DB-0E39446A0624}"/>
              </a:ext>
            </a:extLst>
          </p:cNvPr>
          <p:cNvSpPr txBox="1"/>
          <p:nvPr/>
        </p:nvSpPr>
        <p:spPr>
          <a:xfrm>
            <a:off x="285720" y="980728"/>
            <a:ext cx="615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기본적인 회원 관리</a:t>
            </a:r>
            <a:r>
              <a:rPr lang="en-US" altLang="ko-KR" dirty="0"/>
              <a:t>, </a:t>
            </a:r>
            <a:r>
              <a:rPr lang="ko-KR" altLang="en-US" dirty="0"/>
              <a:t>프로젝트 승인</a:t>
            </a:r>
            <a:r>
              <a:rPr lang="en-US" altLang="ko-KR" dirty="0"/>
              <a:t>, </a:t>
            </a:r>
            <a:r>
              <a:rPr lang="ko-KR" altLang="en-US" dirty="0"/>
              <a:t>프로젝트 관리</a:t>
            </a:r>
            <a:r>
              <a:rPr lang="en-US" altLang="ko-KR" dirty="0"/>
              <a:t>, </a:t>
            </a: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답변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추가하고 싶은 기능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179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Project6 기능정리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KKB</dc:creator>
  <cp:lastModifiedBy>이 형준</cp:lastModifiedBy>
  <cp:revision>17</cp:revision>
  <dcterms:created xsi:type="dcterms:W3CDTF">2020-05-01T15:12:40Z</dcterms:created>
  <dcterms:modified xsi:type="dcterms:W3CDTF">2020-05-02T06:22:22Z</dcterms:modified>
</cp:coreProperties>
</file>