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3581-9404-498F-9C07-E0537FDFD26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3451-BF56-42AD-82FD-400EED93FD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Project6 USE-CASE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Project6 USE-CASE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Project6 USE-CASE</dc:title>
  <dc:creator>KKB</dc:creator>
  <cp:lastModifiedBy>KKB</cp:lastModifiedBy>
  <cp:revision>1</cp:revision>
  <dcterms:created xsi:type="dcterms:W3CDTF">2020-05-01T15:59:30Z</dcterms:created>
  <dcterms:modified xsi:type="dcterms:W3CDTF">2020-05-01T15:59:56Z</dcterms:modified>
</cp:coreProperties>
</file>