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57" r:id="rId4"/>
    <p:sldId id="352" r:id="rId5"/>
    <p:sldId id="353" r:id="rId6"/>
    <p:sldId id="354" r:id="rId7"/>
    <p:sldId id="336" r:id="rId8"/>
    <p:sldId id="355" r:id="rId9"/>
    <p:sldId id="265" r:id="rId10"/>
    <p:sldId id="358" r:id="rId11"/>
    <p:sldId id="266" r:id="rId12"/>
    <p:sldId id="394" r:id="rId13"/>
    <p:sldId id="401" r:id="rId14"/>
    <p:sldId id="396" r:id="rId15"/>
    <p:sldId id="398" r:id="rId16"/>
    <p:sldId id="399" r:id="rId17"/>
    <p:sldId id="400" r:id="rId18"/>
    <p:sldId id="26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268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269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93" r:id="rId65"/>
    <p:sldId id="27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06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2020-03-06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20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2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8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스토어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9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1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50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2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2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62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15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84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47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8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08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2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4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1104844"/>
            <a:ext cx="4201124" cy="51943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97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3620</Words>
  <Application>Microsoft Office PowerPoint</Application>
  <PresentationFormat>와이드스크린</PresentationFormat>
  <Paragraphs>2045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34</cp:revision>
  <dcterms:created xsi:type="dcterms:W3CDTF">2020-03-02T06:04:27Z</dcterms:created>
  <dcterms:modified xsi:type="dcterms:W3CDTF">2020-03-06T00:40:05Z</dcterms:modified>
</cp:coreProperties>
</file>