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300" r:id="rId9"/>
    <p:sldId id="301" r:id="rId10"/>
    <p:sldId id="296" r:id="rId11"/>
    <p:sldId id="292" r:id="rId12"/>
    <p:sldId id="293" r:id="rId13"/>
    <p:sldId id="297" r:id="rId14"/>
    <p:sldId id="298" r:id="rId15"/>
    <p:sldId id="294" r:id="rId16"/>
    <p:sldId id="295" r:id="rId17"/>
    <p:sldId id="299" r:id="rId18"/>
    <p:sldId id="271" r:id="rId19"/>
    <p:sldId id="284" r:id="rId20"/>
    <p:sldId id="277" r:id="rId21"/>
    <p:sldId id="279" r:id="rId22"/>
    <p:sldId id="280" r:id="rId23"/>
    <p:sldId id="285" r:id="rId24"/>
    <p:sldId id="283" r:id="rId25"/>
    <p:sldId id="282" r:id="rId26"/>
    <p:sldId id="275" r:id="rId27"/>
    <p:sldId id="286" r:id="rId28"/>
    <p:sldId id="287" r:id="rId29"/>
    <p:sldId id="289" r:id="rId30"/>
    <p:sldId id="288" r:id="rId31"/>
    <p:sldId id="276" r:id="rId32"/>
    <p:sldId id="291" r:id="rId33"/>
    <p:sldId id="290" r:id="rId34"/>
    <p:sldId id="265" r:id="rId35"/>
    <p:sldId id="266" r:id="rId36"/>
    <p:sldId id="267" r:id="rId37"/>
    <p:sldId id="268" r:id="rId38"/>
    <p:sldId id="269" r:id="rId39"/>
    <p:sldId id="27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  <p:cmAuthor id="2" name="최민기" initials="최" lastIdx="1" clrIdx="1">
    <p:extLst>
      <p:ext uri="{19B8F6BF-5375-455C-9EA6-DF929625EA0E}">
        <p15:presenceInfo xmlns:p15="http://schemas.microsoft.com/office/powerpoint/2012/main" userId="최민기" providerId="None"/>
      </p:ext>
    </p:extLst>
  </p:cmAuthor>
  <p:cmAuthor id="3" name="507-09" initials="5" lastIdx="1" clrIdx="2">
    <p:extLst>
      <p:ext uri="{19B8F6BF-5375-455C-9EA6-DF929625EA0E}">
        <p15:presenceInfo xmlns:p15="http://schemas.microsoft.com/office/powerpoint/2012/main" userId="507-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47"/>
    <a:srgbClr val="FF5050"/>
    <a:srgbClr val="66FF66"/>
    <a:srgbClr val="FF649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0" t="9682" r="11335" b="10528"/>
          <a:stretch/>
        </p:blipFill>
        <p:spPr bwMode="auto">
          <a:xfrm>
            <a:off x="161681" y="1510019"/>
            <a:ext cx="8974434" cy="505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0" t="9682" r="11335" b="10528"/>
          <a:stretch/>
        </p:blipFill>
        <p:spPr bwMode="auto">
          <a:xfrm>
            <a:off x="161681" y="1510019"/>
            <a:ext cx="8974434" cy="505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544" y="1217489"/>
            <a:ext cx="5364138" cy="5170646"/>
          </a:xfrm>
          <a:prstGeom prst="rect">
            <a:avLst/>
          </a:prstGeom>
          <a:solidFill>
            <a:schemeClr val="tx1"/>
          </a:solidFill>
          <a:ln>
            <a:solidFill>
              <a:srgbClr val="FF914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&lt;%</a:t>
            </a:r>
            <a:endParaRPr lang="en-US" altLang="ko-KR" sz="1000" dirty="0">
              <a:solidFill>
                <a:sysClr val="windowText" lastClr="000000"/>
              </a:solidFill>
              <a:latin typeface="Consolas" pitchFamily="49" charset="0"/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if(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olist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!=null){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for(</a:t>
            </a:r>
            <a:r>
              <a:rPr lang="en-US" altLang="ko-KR" sz="1000" dirty="0" err="1" smtClean="0">
                <a:solidFill>
                  <a:sysClr val="windowText" lastClr="000000"/>
                </a:solidFill>
                <a:latin typeface="Consolas" pitchFamily="49" charset="0"/>
              </a:rPr>
              <a:t>int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=(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w_size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*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i_page-w_size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) ;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lastNo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 ;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++){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%&gt;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div class="o-info"&gt;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&lt;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ul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 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li&gt;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  &lt;span&gt;</a:t>
            </a:r>
            <a:r>
              <a:rPr lang="ko-KR" altLang="en-US" sz="1000" dirty="0" smtClean="0">
                <a:solidFill>
                  <a:sysClr val="windowText" lastClr="000000"/>
                </a:solidFill>
                <a:latin typeface="Consolas" pitchFamily="49" charset="0"/>
              </a:rPr>
              <a:t>주문번호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&lt;/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span&gt;&lt;span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&gt;&lt;%=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olist.get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getO_num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() %&gt;&lt;/span&gt;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   &lt;span&gt;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itchFamily="49" charset="0"/>
              </a:rPr>
              <a:t>신청일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&lt;/span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&gt;&lt;span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&gt;&lt;%=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olist.get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getO_date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() %&gt;&lt;/span&gt;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&lt;li&gt;&lt;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a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href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="#"&gt;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itchFamily="49" charset="0"/>
              </a:rPr>
              <a:t>주문상세보기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&lt;/a&gt;&lt;/li&gt;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&lt;/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ul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&lt;/div&gt;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&lt;div class="o-thumbnail"&gt;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&lt;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img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src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=&lt;%=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olist.get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getO_thum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() %&gt; alt=""&gt;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&lt;/div&gt;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&lt;div&gt;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&lt;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ul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&gt;</a:t>
            </a:r>
            <a:endParaRPr lang="ko-KR" altLang="en-US" sz="1000" dirty="0">
              <a:solidFill>
                <a:sysClr val="windowText" lastClr="000000"/>
              </a:solidFill>
              <a:latin typeface="Consolas" pitchFamily="49" charset="0"/>
            </a:endParaRPr>
          </a:p>
          <a:p>
            <a:r>
              <a:rPr lang="it-IT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&lt;li&gt;&lt;%=</a:t>
            </a:r>
            <a:r>
              <a:rPr lang="it-IT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olist.get(idx).getO_name() %&gt;&lt;/li&gt;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&lt;li&gt;&lt;%=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olist.get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getO_opt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() %&gt;&lt;/li&gt;</a:t>
            </a:r>
          </a:p>
          <a:p>
            <a:r>
              <a:rPr lang="it-IT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&lt;li&gt;&lt;%=</a:t>
            </a:r>
            <a:r>
              <a:rPr lang="it-IT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olist.get(idx).getO_sta() %&gt;&lt;/li&gt;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&lt;li&gt;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itchFamily="49" charset="0"/>
              </a:rPr>
              <a:t>수량 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: 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olist.get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getO_qty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() %&gt;&lt;/li&gt;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&lt;/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ul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&lt;/div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&lt;% }</a:t>
            </a:r>
            <a:endParaRPr lang="en-US" altLang="ko-KR" sz="1000" dirty="0">
              <a:solidFill>
                <a:sysClr val="windowText" lastClr="000000"/>
              </a:solidFill>
              <a:latin typeface="Consolas" pitchFamily="49" charset="0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} 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%&gt;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&lt;%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if(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olist.size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()==0){%&gt;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&lt;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div&gt;</a:t>
            </a:r>
            <a:r>
              <a:rPr lang="ko-KR" altLang="en-US" sz="1000" dirty="0" smtClean="0">
                <a:solidFill>
                  <a:sysClr val="windowText" lastClr="000000"/>
                </a:solidFill>
                <a:latin typeface="Consolas" pitchFamily="49" charset="0"/>
              </a:rPr>
              <a:t>주문한 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itchFamily="49" charset="0"/>
              </a:rPr>
              <a:t>내역이 없습니다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.&lt;/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div&gt;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&lt;%}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%&gt;</a:t>
            </a:r>
            <a:endParaRPr lang="ko-KR" altLang="en-US" sz="1000" dirty="0">
              <a:solidFill>
                <a:sysClr val="windowText" lastClr="000000"/>
              </a:solidFill>
              <a:latin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70543" y="700216"/>
            <a:ext cx="2662127" cy="503478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데이터가 있으면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문을 이용하여 출력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없으면 주문 내역이 없다고 출력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020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t="8877" r="10569" b="8725"/>
          <a:stretch/>
        </p:blipFill>
        <p:spPr bwMode="auto">
          <a:xfrm>
            <a:off x="211655" y="1510017"/>
            <a:ext cx="8874486" cy="505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5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t="8877" r="10569" b="8725"/>
          <a:stretch/>
        </p:blipFill>
        <p:spPr bwMode="auto">
          <a:xfrm>
            <a:off x="211655" y="1510017"/>
            <a:ext cx="8874486" cy="505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782" y="1194315"/>
            <a:ext cx="6229110" cy="3631763"/>
          </a:xfrm>
          <a:prstGeom prst="rect">
            <a:avLst/>
          </a:prstGeom>
          <a:solidFill>
            <a:schemeClr val="tx1"/>
          </a:solidFill>
          <a:ln>
            <a:solidFill>
              <a:srgbClr val="FF914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&lt;% if(</a:t>
            </a:r>
            <a:r>
              <a:rPr lang="en-US" altLang="ko-KR" sz="10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myclist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!=null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){ %&gt;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0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&lt;% for(</a:t>
            </a:r>
            <a:r>
              <a:rPr lang="en-US" altLang="ko-KR" sz="10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w_size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i_page-w_size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lastNo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++){ %&gt;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&lt;li&gt;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div class="c-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fordate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"&gt; 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  &lt;p&gt;&lt;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span&gt;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수강날짜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&lt;/span&gt;&lt;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span&gt;&lt;%=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getC_date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 %&gt;&lt;/span&gt;&lt;/p&gt;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div&gt;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  &lt;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getC_thum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 %&gt;" alt=""&gt;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div&gt;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&lt;div&gt;</a:t>
            </a:r>
            <a:endParaRPr lang="en-US" altLang="ko-KR" sz="1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  &lt;p&gt;&lt;%=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getC_lec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 %&gt;&lt;/p&gt;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  &lt;p&gt;&lt;%=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getC_name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 %&gt;&lt;/p&gt;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&lt;% } 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&lt;%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 %&gt;</a:t>
            </a:r>
            <a:endParaRPr lang="en-US" altLang="ko-KR" sz="1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&lt;% if(</a:t>
            </a:r>
            <a:r>
              <a:rPr lang="en-US" altLang="ko-KR" sz="10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myclist.size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()==0){ %&gt;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&lt;div&gt;</a:t>
            </a:r>
            <a:r>
              <a:rPr lang="ko-KR" altLang="en-US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수강 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이력이 없습니다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.&lt;/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  <a:endParaRPr lang="ko-KR" altLang="en-US" sz="1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&lt;%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%&gt;</a:t>
            </a:r>
            <a:endParaRPr lang="ko-KR" altLang="en-US" sz="1000" dirty="0">
              <a:solidFill>
                <a:sysClr val="windowText" lastClr="000000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78782" y="691978"/>
            <a:ext cx="2629176" cy="488542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데이터가 있으면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문을 이용하여 출력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없으면 주문 내역이 없다고 출력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04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t="8925" r="11397" b="14275"/>
          <a:stretch/>
        </p:blipFill>
        <p:spPr bwMode="auto">
          <a:xfrm>
            <a:off x="128630" y="1510017"/>
            <a:ext cx="9040536" cy="505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t="8925" r="11397" b="14275"/>
          <a:stretch/>
        </p:blipFill>
        <p:spPr bwMode="auto">
          <a:xfrm>
            <a:off x="128630" y="1510017"/>
            <a:ext cx="9040536" cy="505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9077" y="3005721"/>
            <a:ext cx="5432914" cy="400110"/>
          </a:xfrm>
          <a:prstGeom prst="rect">
            <a:avLst/>
          </a:prstGeom>
          <a:solidFill>
            <a:schemeClr val="tx1"/>
          </a:solidFill>
          <a:ln>
            <a:solidFill>
              <a:srgbClr val="FF914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&lt;input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="text" name="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 value="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readonly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readonly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&lt;input </a:t>
            </a:r>
            <a:r>
              <a:rPr lang="en-US" altLang="ko-KR" sz="1000" i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="text" name="</a:t>
            </a:r>
            <a:r>
              <a:rPr lang="ko-KR" altLang="en-US" sz="1000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생년월일</a:t>
            </a:r>
            <a:r>
              <a:rPr lang="en-US" altLang="ko-KR" sz="1000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 value="1991.02.08" </a:t>
            </a:r>
            <a:r>
              <a:rPr lang="en-US" altLang="ko-KR" sz="1000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readonly</a:t>
            </a:r>
            <a:r>
              <a:rPr lang="en-US" altLang="ko-KR" sz="1000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000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readonly</a:t>
            </a:r>
            <a:r>
              <a:rPr lang="en-US" altLang="ko-KR" sz="1000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"/&gt;</a:t>
            </a:r>
            <a:endParaRPr lang="ko-KR" altLang="en-US" sz="1000" dirty="0">
              <a:solidFill>
                <a:sysClr val="windowText" lastClr="000000"/>
              </a:solidFill>
              <a:latin typeface="Consolas" pitchFamily="49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66789" y="2410740"/>
            <a:ext cx="2075266" cy="514906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이름과 생년월일 변경불가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읽기전용 설정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8885" r="11887" b="14028"/>
          <a:stretch/>
        </p:blipFill>
        <p:spPr bwMode="auto">
          <a:xfrm>
            <a:off x="204116" y="1510018"/>
            <a:ext cx="8889564" cy="505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8885" r="11887" b="14028"/>
          <a:stretch/>
        </p:blipFill>
        <p:spPr bwMode="auto">
          <a:xfrm>
            <a:off x="204116" y="1510018"/>
            <a:ext cx="8889564" cy="505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620" y="1443594"/>
            <a:ext cx="6533911" cy="2092881"/>
          </a:xfrm>
          <a:prstGeom prst="rect">
            <a:avLst/>
          </a:prstGeom>
          <a:solidFill>
            <a:schemeClr val="tx1"/>
          </a:solidFill>
          <a:ln>
            <a:solidFill>
              <a:srgbClr val="FF914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&lt;form method="post"&gt;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&lt;li&gt;</a:t>
            </a:r>
            <a:endParaRPr lang="en-US" altLang="ko-KR" sz="1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&lt;span&gt;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현재 비밀번호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&lt;/span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span&gt;&lt;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type="password" name="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nowpass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"/&gt;&lt;/span&gt;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&lt;li&gt;</a:t>
            </a:r>
            <a:endParaRPr lang="en-US" altLang="ko-KR" sz="1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&lt;span&gt;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새 비밀번호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&lt;/span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span&gt;&lt;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type="password" name="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newpass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"/&gt;&lt;/span&gt;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&lt;li&gt;</a:t>
            </a:r>
            <a:endParaRPr lang="en-US" altLang="ko-KR" sz="1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&lt;span&gt;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새 비밀번호 확인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&lt;/span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span&gt;&lt;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type="password" name="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newpassck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"/&gt;&lt;/span&gt;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&lt;/form&gt;</a:t>
            </a:r>
            <a:endParaRPr lang="ko-KR" altLang="en-US" sz="1000" dirty="0">
              <a:solidFill>
                <a:sysClr val="windowText" lastClr="000000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19798" y="980251"/>
            <a:ext cx="1380851" cy="389771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 변경 폼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203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55283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02330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69E3F38C-EF40-4ECD-9635-C0BC5FAE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85903"/>
              </p:ext>
            </p:extLst>
          </p:nvPr>
        </p:nvGraphicFramePr>
        <p:xfrm>
          <a:off x="584897" y="3058159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="" xmlns:a16="http://schemas.microsoft.com/office/drawing/2014/main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="" xmlns:a16="http://schemas.microsoft.com/office/drawing/2014/main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="" xmlns:a16="http://schemas.microsoft.com/office/drawing/2014/main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7046971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741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837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="" xmlns:a16="http://schemas.microsoft.com/office/drawing/2014/main" id="{196C4683-35B5-4AFC-9EEF-E46E4B03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21305"/>
              </p:ext>
            </p:extLst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="" xmlns:a16="http://schemas.microsoft.com/office/drawing/2014/main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="" xmlns:a16="http://schemas.microsoft.com/office/drawing/2014/main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6919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81936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4290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52533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1216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19449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35760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0729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="" xmlns:a16="http://schemas.microsoft.com/office/drawing/2014/main" id="{B90DD121-7022-4420-BDC7-D54CEB52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08176"/>
              </p:ext>
            </p:extLst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="" xmlns:a16="http://schemas.microsoft.com/office/drawing/2014/main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="" xmlns:a16="http://schemas.microsoft.com/office/drawing/2014/main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="" xmlns:a16="http://schemas.microsoft.com/office/drawing/2014/main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="" xmlns:a16="http://schemas.microsoft.com/office/drawing/2014/main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="" xmlns:a16="http://schemas.microsoft.com/office/drawing/2014/main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="" xmlns:a16="http://schemas.microsoft.com/office/drawing/2014/main" id="{A6D53804-A0E4-4623-A7DB-64B58D67C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95892"/>
              </p:ext>
            </p:extLst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="" xmlns:a16="http://schemas.microsoft.com/office/drawing/2014/main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878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5235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4693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19271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="" xmlns:a16="http://schemas.microsoft.com/office/drawing/2014/main" id="{6DA42749-6F99-45C7-A413-8DF2BD1C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71314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C3FFBCCB-A329-47BF-9C73-5AEE92E2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10096"/>
              </p:ext>
            </p:extLst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FD4B8925-32C2-40A5-BB2A-E43D8AC1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42795"/>
              </p:ext>
            </p:extLst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="" xmlns:a16="http://schemas.microsoft.com/office/drawing/2014/main" id="{AD6D3CBC-75D7-4E4A-A20A-180FE92C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72977"/>
              </p:ext>
            </p:extLst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0753D18-8643-4D0E-A942-CD65701A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66932"/>
              </p:ext>
            </p:extLst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20BAF4EA-FEAE-409C-9608-F28CF6D1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98055"/>
              </p:ext>
            </p:extLst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69A3ED6-B3E0-454B-8736-DB34C044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84567"/>
              </p:ext>
            </p:extLst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="" xmlns:a16="http://schemas.microsoft.com/office/drawing/2014/main" id="{BFE3CDBB-B920-4E6A-9830-7A1B80615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0158"/>
              </p:ext>
            </p:extLst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="" xmlns:a16="http://schemas.microsoft.com/office/drawing/2014/main" id="{39E4AA27-340F-4DE7-8C85-3D24EB994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93601"/>
              </p:ext>
            </p:extLst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="" xmlns:a16="http://schemas.microsoft.com/office/drawing/2014/main" id="{BDE550A5-A781-4B7D-8EF2-A371B24D2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26304"/>
              </p:ext>
            </p:extLst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="" xmlns:a16="http://schemas.microsoft.com/office/drawing/2014/main" id="{CABDEB0A-845B-47FD-A0FC-37CB6FE5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93601"/>
              </p:ext>
            </p:extLst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E03C136D-9BE8-4A51-A27D-D5DC8DE9A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0158"/>
              </p:ext>
            </p:extLst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="" xmlns:a16="http://schemas.microsoft.com/office/drawing/2014/main" id="{56D88519-F2C3-4D43-94ED-A53DEEDC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6855"/>
              </p:ext>
            </p:extLst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="" xmlns:a16="http://schemas.microsoft.com/office/drawing/2014/main" id="{A8B18F3E-B7C1-4FE3-B079-F71A9F728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6855"/>
              </p:ext>
            </p:extLst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878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52737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4693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523787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14781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BBBCA57C-6A3D-4189-98B0-895F40AE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29146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76389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CA2E6B0A-1E12-4E54-9963-6D7D3EC7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13919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29776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02767"/>
              </p:ext>
            </p:extLst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987523"/>
              </p:ext>
            </p:extLst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6647654F-063D-4649-8297-9BAA2B39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3028"/>
              </p:ext>
            </p:extLst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42590"/>
              </p:ext>
            </p:extLst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88482"/>
              </p:ext>
            </p:extLst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35413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BE703E25-2BE7-43E0-89D7-9DEF71FC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32221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="" xmlns:a16="http://schemas.microsoft.com/office/drawing/2014/main" id="{CC48845B-1F9E-47FB-9D10-B2082CA5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83409"/>
              </p:ext>
            </p:extLst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CCDF2CE8-5536-4CDB-900F-1CD80C2D4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10981"/>
              </p:ext>
            </p:extLst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="" xmlns:a16="http://schemas.microsoft.com/office/drawing/2014/main" id="{F22F5FE9-F4D7-4D16-9D14-D2436001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12174"/>
              </p:ext>
            </p:extLst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="" xmlns:a16="http://schemas.microsoft.com/office/drawing/2014/main" id="{5DB698DF-BA97-45CB-9863-A564A982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79945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="" xmlns:a16="http://schemas.microsoft.com/office/drawing/2014/main" id="{674A7F41-E521-4EBC-A0E2-52254095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1878"/>
              </p:ext>
            </p:extLst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="" xmlns:a16="http://schemas.microsoft.com/office/drawing/2014/main" id="{73A588E9-0BF6-4807-AA16-F9ED990EA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74454"/>
              </p:ext>
            </p:extLst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63D26B9E-44B8-4201-85F8-E91243785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99569"/>
              </p:ext>
            </p:extLst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="" xmlns:a16="http://schemas.microsoft.com/office/drawing/2014/main" id="{49F9AA23-AE09-4FBB-8F4B-EF5E3D2D5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79842"/>
              </p:ext>
            </p:extLst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20248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="" xmlns:a16="http://schemas.microsoft.com/office/drawing/2014/main" id="{00668FB9-B9C6-4720-928F-2157F0F5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9354"/>
              </p:ext>
            </p:extLst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7984BD9-17E5-408F-8065-88767F787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91978"/>
              </p:ext>
            </p:extLst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03404088-D5AD-4C6E-AD1F-ACF883D8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59147"/>
              </p:ext>
            </p:extLst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="" xmlns:a16="http://schemas.microsoft.com/office/drawing/2014/main" id="{717DB7D5-EDCF-4415-93A3-4A845D7C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2617"/>
              </p:ext>
            </p:extLst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="" xmlns:a16="http://schemas.microsoft.com/office/drawing/2014/main" id="{B8758662-4BBA-4B14-B106-30C4CA5A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16876"/>
              </p:ext>
            </p:extLst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="" xmlns:a16="http://schemas.microsoft.com/office/drawing/2014/main" id="{004E31B9-8F55-47E1-95C8-A4B73D2C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61480"/>
              </p:ext>
            </p:extLst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1E87F26-5DCD-46BA-A938-72A27853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99653"/>
              </p:ext>
            </p:extLst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11578"/>
              </p:ext>
            </p:extLst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="" xmlns:a16="http://schemas.microsoft.com/office/drawing/2014/main" id="{EE6D5F09-F004-46F3-8D0E-AA7BE76F7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29451"/>
              </p:ext>
            </p:extLst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13719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8FCECD19-816F-4961-A67A-F1F3E5A43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55395"/>
              </p:ext>
            </p:extLst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9733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1456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85079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92407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3246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77866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48335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18958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44999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50327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66803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64548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</a:p>
        </p:txBody>
      </p:sp>
    </p:spTree>
    <p:extLst>
      <p:ext uri="{BB962C8B-B14F-4D97-AF65-F5344CB8AC3E}">
        <p14:creationId xmlns:p14="http://schemas.microsoft.com/office/powerpoint/2010/main" val="8671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93411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4177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03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145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08303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66803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37341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640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4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1854926" y="1277007"/>
            <a:ext cx="9117874" cy="22071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ArrayList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&lt;Member&gt;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= new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ArrayList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&lt;Member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&gt;();</a:t>
            </a: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for(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int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cnt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=1;cnt&lt;=16;cnt++){</a:t>
            </a: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  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memList.add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(new Member(cnt,"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himan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“+</a:t>
            </a:r>
            <a:r>
              <a:rPr lang="ko-KR" altLang="en-US" sz="2000" kern="0" dirty="0" err="1" smtClean="0">
                <a:solidFill>
                  <a:prstClr val="black"/>
                </a:solidFill>
                <a:latin typeface="맑은 고딕"/>
              </a:rPr>
              <a:t>춧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,＂</a:t>
            </a:r>
            <a:r>
              <a:rPr lang="ko-KR" altLang="en-US" sz="2000" kern="0" dirty="0" err="1" smtClean="0">
                <a:solidFill>
                  <a:prstClr val="black"/>
                </a:solidFill>
                <a:latin typeface="맑은 고딕"/>
              </a:rPr>
              <a:t>홍길똥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",""+(9800+cnt),"N"));}</a:t>
            </a:r>
          </a:p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session.setAttribute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",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);</a:t>
            </a:r>
          </a:p>
          <a:p>
            <a:pPr lvl="0" defTabSz="914400">
              <a:defRPr/>
            </a:pPr>
            <a:endParaRPr lang="en-US" altLang="ko-KR" sz="2000" kern="0" dirty="0" smtClean="0">
              <a:solidFill>
                <a:prstClr val="black"/>
              </a:solidFill>
              <a:latin typeface="맑은 고딕"/>
            </a:endParaRPr>
          </a:p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response.sendRedirect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Admin_mem.jsp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");</a:t>
            </a:r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 flipH="1">
            <a:off x="5329647" y="3484178"/>
            <a:ext cx="1084216" cy="98331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870744" y="4753013"/>
            <a:ext cx="8252970" cy="179158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클래스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스토어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공지사항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문의에 대한 객체를 만들고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임의 데이터를 추가하여 기본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DB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작성하여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단위로 저장한다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response.sendRedirect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()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로 데이터를 만든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jsp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에서 회원 관리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jsp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로 바로 이동한다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</TotalTime>
  <Words>1561</Words>
  <Application>Microsoft Office PowerPoint</Application>
  <PresentationFormat>와이드스크린</PresentationFormat>
  <Paragraphs>613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맑은 고딕</vt:lpstr>
      <vt:lpstr>Arial</vt:lpstr>
      <vt:lpstr>Arial Rounded MT Bold</vt:lpstr>
      <vt:lpstr>Calibri</vt:lpstr>
      <vt:lpstr>Calibri Light</vt:lpstr>
      <vt:lpstr>Consolas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507-09</cp:lastModifiedBy>
  <cp:revision>61</cp:revision>
  <dcterms:created xsi:type="dcterms:W3CDTF">2020-03-02T06:04:27Z</dcterms:created>
  <dcterms:modified xsi:type="dcterms:W3CDTF">2020-03-12T08:19:39Z</dcterms:modified>
</cp:coreProperties>
</file>